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DE292-68C9-419E-B9CA-FEA3A66BC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D00969-6AB1-48E9-B70C-9947C13BC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E3F7F-597C-4428-92E7-B3F4C249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34969-117E-4897-98CB-AA8C780B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F0006-4908-43EB-B9B3-8F9CD190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361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FD5B76-98AC-4D6B-84AB-8228E69E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1F6A3B-5E03-4B4F-9082-68286E2C0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0EB2C1-D4C5-4365-B78A-98A55A58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1CF6BD-AEBF-41E3-A2A6-3B549D12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E3198D-A732-43B5-87E6-0464C019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6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7CDF3F8-D2D9-42B3-B08E-EBFAC1C62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DFB8F2-3D7A-4FF6-8AC6-46B6EC784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9CAC2C-3256-4201-A203-89064663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08C2E-9B8E-45D9-B283-9F674716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FF28D-256D-46FB-BDB3-917D2436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2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B59B6-A93D-4510-AF5E-5B0E7429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70D97B-2802-46C1-8E68-43D1BBF4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2C331D-7974-4245-B2DB-2B7892C4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1D65CE-780D-4F25-8D0E-068D3CA9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FDA2A0-2376-41FC-B0D7-D27837A8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0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CF03B-0658-46EB-97BF-CEAB5D2D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B6F1A-4736-43D9-A649-446C609B2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032F3-5EF5-4517-A252-10BF7D76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8BB203-7570-47E4-92A5-4D1CCFF0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7C77BF-D283-4747-A986-A742F2D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1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A0580-0999-4E79-885D-0800603C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F52C04-CBCB-48BF-A379-3AD0B84EF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331A45-E108-4D38-ACE3-A6A7602AE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6D90B4-81EF-4CB7-9350-36BB5125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436D3D-0C09-4115-AA1B-086F6F11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52A8EB-C2D2-4937-AB02-80BFBF53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40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B3EAE-348C-42C4-9630-0996038F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01A233-849A-4999-B3C7-CE71E557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66B2E-04BE-4A4B-84A2-ECD53144E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D7BE7A-9394-4F4E-AB63-FF5798C20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93F78-3104-4F29-8E90-059AC4CEC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2D540D-5C73-4A0C-8AAE-C4141F25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C554DC-636E-42D1-8989-F7596EB2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E76330-4526-40F4-BF70-CE691EA9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14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F08B1-EA26-4303-93ED-9EF37AB5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D6DEDE-7877-4F7C-AF1B-FFDF8C73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735DB2-46CA-471D-A693-506ECC23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A2AA5F-2CCE-42BA-A1F8-155D6CA6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23A77B-6EA7-495A-BB9B-413E04AF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3ACCD3-E7EF-46FE-839E-BF31F8EF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4BBDB2-0A4B-41B5-A8FC-692F8938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33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28B9F-CC7C-40EE-B94F-D521FC64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456C7B-B78B-433F-910A-50A4A99F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0256F8-E695-435F-B6ED-9950837E6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50A5C2-66E5-4A6E-8F93-DC692099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163830-9DB6-4291-BFD6-EB214A46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1E40A0-FEB8-4727-8557-A99B29C9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21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24B18-02F6-46B1-9D68-BBDFF36C7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612FA0-07B9-428D-9077-BA2E7EB34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4174E2-2683-4528-B6ED-136865412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CDD610-EFCD-44F1-A09F-79A8DB06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FD7382-BF92-4AE4-B5CE-22E1903E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72BF62-1195-4CB8-BEDF-951DED19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3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4AA01D-46DD-4BC0-BC31-220C99ED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F4A4D7-3155-49F2-9D1A-07E8DD28E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7909BA-B0D1-462F-ACB9-A7E96B2FE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4E2D-710C-445F-B497-D443820ED11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E27FC-EFF8-4941-A2AF-0761443CA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E8DEB-16B2-49E3-8185-72439D7AE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8C6C-5773-453E-8948-3F3E62B68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7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20D39-0644-4A68-916E-2B1FE383C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958" y="495301"/>
            <a:ext cx="9160042" cy="301466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わたしたちの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家庭科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BA80CB-588E-4682-8673-01AD5EB90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60661"/>
          </a:xfrm>
        </p:spPr>
        <p:txBody>
          <a:bodyPr>
            <a:normAutofit lnSpcReduction="10000"/>
          </a:bodyPr>
          <a:lstStyle/>
          <a:p>
            <a:endParaRPr kumimoji="1" lang="en-US" altLang="ja-JP" sz="4800" dirty="0"/>
          </a:p>
          <a:p>
            <a:r>
              <a:rPr lang="ja-JP" altLang="en-US" sz="4800" b="1" dirty="0"/>
              <a:t>整理・整とんで快適に</a:t>
            </a:r>
            <a:endParaRPr kumimoji="1" lang="en-US" altLang="ja-JP" sz="4800" b="1" dirty="0"/>
          </a:p>
          <a:p>
            <a:endParaRPr kumimoji="1" lang="en-US" altLang="ja-JP" sz="4800" b="1" dirty="0"/>
          </a:p>
          <a:p>
            <a:r>
              <a:rPr lang="en-US" altLang="ja-JP" sz="3200" b="1" dirty="0"/>
              <a:t>5</a:t>
            </a:r>
            <a:r>
              <a:rPr lang="ja-JP" altLang="en-US" sz="3200" b="1" dirty="0"/>
              <a:t>月</a:t>
            </a:r>
            <a:r>
              <a:rPr lang="en-US" altLang="ja-JP" sz="3200" b="1" dirty="0"/>
              <a:t>25</a:t>
            </a:r>
            <a:r>
              <a:rPr lang="ja-JP" altLang="en-US" sz="3200" b="1" dirty="0"/>
              <a:t>日</a:t>
            </a:r>
            <a:r>
              <a:rPr lang="en-US" altLang="ja-JP" sz="3200" b="1" dirty="0"/>
              <a:t>~5</a:t>
            </a:r>
            <a:r>
              <a:rPr lang="ja-JP" altLang="en-US" sz="3200" b="1" dirty="0"/>
              <a:t>月</a:t>
            </a:r>
            <a:r>
              <a:rPr lang="en-US" altLang="ja-JP" sz="3200" b="1" dirty="0"/>
              <a:t>29</a:t>
            </a:r>
            <a:r>
              <a:rPr lang="ja-JP" altLang="en-US" sz="3200" b="1" dirty="0"/>
              <a:t>日家庭科課題</a:t>
            </a:r>
            <a:endParaRPr kumimoji="1" lang="ja-JP" altLang="en-US" sz="3200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7796E29-BE5E-428D-8908-FFCA2F6A0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277" y="3558845"/>
            <a:ext cx="2466423" cy="284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91658-FC8C-44B5-A215-22027205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" y="365126"/>
            <a:ext cx="11650980" cy="6492873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学校がお休みになって、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か月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近くになりますね</a:t>
            </a: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なかなかみんなに会えなくて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さびしいよ～！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　　　　　　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さて、みんなに会うのを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楽しみにしている家庭科の先生は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だれでしょう？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AB651C0D-AC28-418F-9955-9A7E0D208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22" y="3550918"/>
            <a:ext cx="2225976" cy="2701925"/>
          </a:xfrm>
        </p:spPr>
      </p:pic>
    </p:spTree>
    <p:extLst>
      <p:ext uri="{BB962C8B-B14F-4D97-AF65-F5344CB8AC3E}">
        <p14:creationId xmlns:p14="http://schemas.microsoft.com/office/powerpoint/2010/main" val="27987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40530-E773-463D-A14F-A25C7CC2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49"/>
            <a:ext cx="10515600" cy="5972811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これまでの家庭科課題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「食生活調べ」と「わたしと家族の生活」は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見せてもらいました。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まだ出していない子は、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遅れてもいいから出してね。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今週の課題は「整理・整とん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」です！　</a:t>
            </a:r>
            <a:endParaRPr kumimoji="1" lang="ja-JP" altLang="en-US" sz="3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D8E09E09-CF5D-4A0E-A183-DC2970F8B3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2" y="4032915"/>
            <a:ext cx="2177098" cy="2480561"/>
          </a:xfrm>
        </p:spPr>
      </p:pic>
    </p:spTree>
    <p:extLst>
      <p:ext uri="{BB962C8B-B14F-4D97-AF65-F5344CB8AC3E}">
        <p14:creationId xmlns:p14="http://schemas.microsoft.com/office/powerpoint/2010/main" val="14581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D76BD-C12A-459E-8A21-CF55DFC6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46075"/>
            <a:ext cx="11944350" cy="6146798"/>
          </a:xfrm>
        </p:spPr>
        <p:txBody>
          <a:bodyPr>
            <a:noAutofit/>
          </a:bodyPr>
          <a:lstStyle/>
          <a:p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家庭科の教科書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</a:t>
            </a: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31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ページ</a:t>
            </a: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を見てね。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みんなの身の回りはきれいに片付いていますか？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片づけたい部屋、引き出し、たな、道具箱は　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ありませんか？　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持ち物を使いやすくするために、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整理・整とんをしましょう。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これが今週の課題です！　　　　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E91141A-0451-4C06-82CA-4BC9F6AAD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791" y="2832652"/>
            <a:ext cx="1768698" cy="22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 descr="文房具, 筆記用具, テーブル, ノートパソコン が含まれている画像&#10;&#10;自動的に生成された説明">
            <a:extLst>
              <a:ext uri="{FF2B5EF4-FFF2-40B4-BE49-F238E27FC236}">
                <a16:creationId xmlns:a16="http://schemas.microsoft.com/office/drawing/2014/main" id="{97FA9139-E913-47CD-8EF8-AB639D8BF9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01" y="1769145"/>
            <a:ext cx="3600000" cy="3291946"/>
          </a:xfrm>
        </p:spPr>
      </p:pic>
      <p:pic>
        <p:nvPicPr>
          <p:cNvPr id="13" name="コンテンツ プレースホルダー 12" descr="屋内, いっぱい, 小さい, 本 が含まれている画像&#10;&#10;自動的に生成された説明">
            <a:extLst>
              <a:ext uri="{FF2B5EF4-FFF2-40B4-BE49-F238E27FC236}">
                <a16:creationId xmlns:a16="http://schemas.microsoft.com/office/drawing/2014/main" id="{68FC8C1A-B9AE-4E5F-8975-758B6686EE2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1772320"/>
            <a:ext cx="3600000" cy="3291946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9ADE186-9C9A-48B0-AD53-E783DDFC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さぁ、ビフォー・アフターですよ！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整理・整とんする前と後の写真をとりましょう。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気がついたことや工夫なども教えてくださいね。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B55296-91F9-43E1-AB3D-59E6E3277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5600700"/>
            <a:ext cx="10515600" cy="1125537"/>
          </a:xfrm>
        </p:spPr>
        <p:txBody>
          <a:bodyPr anchor="t"/>
          <a:lstStyle/>
          <a:p>
            <a:r>
              <a:rPr kumimoji="1" lang="ja-JP" altLang="en-US" b="0" dirty="0"/>
              <a:t>・よく使うものは手前に置いた</a:t>
            </a:r>
            <a:endParaRPr kumimoji="1" lang="en-US" altLang="ja-JP" b="0" dirty="0"/>
          </a:p>
          <a:p>
            <a:r>
              <a:rPr kumimoji="1" lang="ja-JP" altLang="en-US" b="0" dirty="0"/>
              <a:t>・仕切りや小箱を使って区切った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56CA96-4B65-4B3E-9814-9C41EE0C7CCD}"/>
              </a:ext>
            </a:extLst>
          </p:cNvPr>
          <p:cNvSpPr/>
          <p:nvPr/>
        </p:nvSpPr>
        <p:spPr>
          <a:xfrm>
            <a:off x="6169025" y="168937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アフター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D6B6D0-3AF9-4DBE-9D63-C3476DD8E6C5}"/>
              </a:ext>
            </a:extLst>
          </p:cNvPr>
          <p:cNvSpPr/>
          <p:nvPr/>
        </p:nvSpPr>
        <p:spPr>
          <a:xfrm>
            <a:off x="834811" y="168937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ビフォー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037892-D6BB-48D8-9E4E-1E9AA76142A9}"/>
              </a:ext>
            </a:extLst>
          </p:cNvPr>
          <p:cNvSpPr/>
          <p:nvPr/>
        </p:nvSpPr>
        <p:spPr>
          <a:xfrm>
            <a:off x="834811" y="514781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気がついたことや工夫</a:t>
            </a:r>
            <a:endParaRPr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CA798AE-02D5-40A0-BB67-A35C6D6D434F}"/>
              </a:ext>
            </a:extLst>
          </p:cNvPr>
          <p:cNvSpPr/>
          <p:nvPr/>
        </p:nvSpPr>
        <p:spPr>
          <a:xfrm>
            <a:off x="9553575" y="85725"/>
            <a:ext cx="2514600" cy="542925"/>
          </a:xfrm>
          <a:prstGeom prst="round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spc="600" dirty="0">
                <a:solidFill>
                  <a:srgbClr val="FF0000"/>
                </a:solidFill>
              </a:rPr>
              <a:t>みほん</a:t>
            </a:r>
          </a:p>
        </p:txBody>
      </p:sp>
    </p:spTree>
    <p:extLst>
      <p:ext uri="{BB962C8B-B14F-4D97-AF65-F5344CB8AC3E}">
        <p14:creationId xmlns:p14="http://schemas.microsoft.com/office/powerpoint/2010/main" val="9734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ADE186-9C9A-48B0-AD53-E783DDFC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さぁ、ビフォー・アフターですよ！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整理・整とんする前と後の写真をとりましょう。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気がついたことや工夫なども教えてくださいね。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B55296-91F9-43E1-AB3D-59E6E3277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5600700"/>
            <a:ext cx="10515600" cy="1125537"/>
          </a:xfrm>
        </p:spPr>
        <p:txBody>
          <a:bodyPr anchor="t"/>
          <a:lstStyle/>
          <a:p>
            <a:endParaRPr kumimoji="1" lang="ja-JP" altLang="en-US" b="0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57B9251-7DF4-48B7-9218-EF0DB28E4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290837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31440605-F156-440C-8FB4-BD18BBE31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0"/>
            <a:ext cx="5183188" cy="291465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56CA96-4B65-4B3E-9814-9C41EE0C7CCD}"/>
              </a:ext>
            </a:extLst>
          </p:cNvPr>
          <p:cNvSpPr/>
          <p:nvPr/>
        </p:nvSpPr>
        <p:spPr>
          <a:xfrm>
            <a:off x="6169025" y="168937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アフター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D6B6D0-3AF9-4DBE-9D63-C3476DD8E6C5}"/>
              </a:ext>
            </a:extLst>
          </p:cNvPr>
          <p:cNvSpPr/>
          <p:nvPr/>
        </p:nvSpPr>
        <p:spPr>
          <a:xfrm>
            <a:off x="834811" y="168937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ビフォー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037892-D6BB-48D8-9E4E-1E9AA76142A9}"/>
              </a:ext>
            </a:extLst>
          </p:cNvPr>
          <p:cNvSpPr/>
          <p:nvPr/>
        </p:nvSpPr>
        <p:spPr>
          <a:xfrm>
            <a:off x="834811" y="514781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気がついたことや工夫</a:t>
            </a:r>
            <a:endParaRPr lang="ja-JP" altLang="en-US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8AC2066-F4C4-4EF5-896C-68A691185D31}"/>
              </a:ext>
            </a:extLst>
          </p:cNvPr>
          <p:cNvSpPr/>
          <p:nvPr/>
        </p:nvSpPr>
        <p:spPr>
          <a:xfrm>
            <a:off x="9553575" y="85725"/>
            <a:ext cx="2514600" cy="542925"/>
          </a:xfrm>
          <a:prstGeom prst="round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spc="600" dirty="0">
                <a:solidFill>
                  <a:srgbClr val="FF0000"/>
                </a:solidFill>
              </a:rPr>
              <a:t>わたす</a:t>
            </a:r>
            <a:endParaRPr kumimoji="1" lang="ja-JP" altLang="en-US" sz="2800" b="1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08DA8-6741-4BED-A27C-91A8A742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60" y="365124"/>
            <a:ext cx="10645140" cy="6200775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/>
            </a:r>
            <a:br>
              <a:rPr kumimoji="1" lang="en-US" altLang="ja-JP" sz="3600" dirty="0"/>
            </a:br>
            <a:r>
              <a:rPr kumimoji="1" lang="ja-JP" altLang="en-US" sz="3600" dirty="0"/>
              <a:t>　　　　　　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自分の身の回りのものが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きれいに使いやすくしまわれていると、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快適に暮らすことができます。</a:t>
            </a: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kumimoji="1"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整理・整とんの習慣をつけて、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物を大切に使いましょう。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課題ができたら見せてね。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５月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29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日までにせんせいにわたす！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/>
            </a:r>
            <a:b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BFDCF016-DA01-4868-85D3-38E2651434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7" y="2316938"/>
            <a:ext cx="1990123" cy="2297146"/>
          </a:xfrm>
        </p:spPr>
      </p:pic>
    </p:spTree>
    <p:extLst>
      <p:ext uri="{BB962C8B-B14F-4D97-AF65-F5344CB8AC3E}">
        <p14:creationId xmlns:p14="http://schemas.microsoft.com/office/powerpoint/2010/main" val="270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游ゴシック Medium"/>
        <a:ea typeface="游ゴシック Medium"/>
        <a:cs typeface=""/>
      </a:majorFont>
      <a:minorFont>
        <a:latin typeface="游ゴシック Medium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52</Words>
  <Application>Microsoft Office PowerPoint</Application>
  <PresentationFormat>ワイド画面</PresentationFormat>
  <Paragraphs>21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游ゴシック Medium</vt:lpstr>
      <vt:lpstr>Arial</vt:lpstr>
      <vt:lpstr>Office テーマ</vt:lpstr>
      <vt:lpstr>わたしたちの 家庭科</vt:lpstr>
      <vt:lpstr>　　学校がお休みになって、3か月近くになりますね。  　　　　　　なかなかみんなに会えなくて 　　　　　　　　　さびしいよ～！ 　　　　　　　　 　　　　　　　　　　　　　　　　 　　　　　　　　　さて、みんなに会うのを 　　　　　　　　　楽しみにしている家庭科の先生は 　　　　　　　　　だれでしょう？</vt:lpstr>
      <vt:lpstr>　　　　　　これまでの家庭科課題 　「食生活調べ」と「わたしと家族の生活」は 　　　　　　見せてもらいました。  　　　　　　まだ出していない子は、 　　　　　遅れてもいいから出してね。 　   　　　　今週の課題は「整理・整とん」です！　</vt:lpstr>
      <vt:lpstr>　　　　家庭科の教科書28～31ページを見てね。   　　みんなの身の回りはきれいに片付いていますか？ 　　　片づけたい部屋、引き出し、たな、道具箱は　 　　　　　　　　　ありませんか？　   　　　　　持ち物を使いやすくするために、 　　　　　　整理・整とんをしましょう。  　　　　　　　これが今週の課題です！　　　　 　</vt:lpstr>
      <vt:lpstr>　　　　さぁ、ビフォー・アフターですよ！ 　　整理・整とんする前と後の写真をとりましょう。 　　気がついたことや工夫なども教えてくださいね。</vt:lpstr>
      <vt:lpstr>　　　　さぁ、ビフォー・アフターですよ！ 　　整理・整とんする前と後の写真をとりましょう。 　　気がついたことや工夫なども教えてくださいね。</vt:lpstr>
      <vt:lpstr> 　　　　　　自分の身の回りのものが 　　　きれいに使いやすくしまわれていると、 　　　　　快適に暮らすことができます。  　　　　　整理・整とんの習慣をつけて、 　　　　　　物を大切に使いましょう。   　　　　　課題ができたら見せてね。 　　　５月29日までにせんせいにわたす！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わたしたちの 家庭科</dc:title>
  <dc:creator>杉野　正和</dc:creator>
  <cp:lastModifiedBy>渋谷区教育委員会</cp:lastModifiedBy>
  <cp:revision>30</cp:revision>
  <dcterms:created xsi:type="dcterms:W3CDTF">2020-05-12T07:51:43Z</dcterms:created>
  <dcterms:modified xsi:type="dcterms:W3CDTF">2020-05-20T11:35:14Z</dcterms:modified>
</cp:coreProperties>
</file>