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E75296-DB3D-7C4D-01A7-F0D6C4D99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63EE82-7151-9C5E-2B70-1069505EB4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81622D-E8FC-0920-3BF4-9D09F5D5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148D1C-7580-5929-9C87-C115A035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3A83D8-9E63-E3D7-E2C6-3A50F1C8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5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7A8191-CD8C-4748-88D7-538A107CA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2626C3-BE1D-064B-F745-A8A78A99B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56F3C3-E892-0F6C-8A77-8AFDBA97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1860A7-A52A-33EA-4645-29220526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DF4E66-F8F2-5ECA-6EFA-77259144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46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A4D98E-F756-0299-E189-8EB7712D2E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60F51-DC93-3A9D-464E-2026B705C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B10A1E-1374-DE6E-BAAF-93B00F50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FD30C2-D15D-43BC-A20C-00E464559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FC16E1-C110-F2EC-80A9-E382EACAC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26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7063D4-4AF9-8CCB-C737-1325B6B26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058295-C772-994E-3B47-C465A7AD1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D2406D-39AE-01C8-DF47-EEEF2C13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3727B7-9036-53EA-D64A-43F0C76AD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DF2D28-1EAD-3C24-32D7-98C17BBE8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65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590AB7-2458-7555-3318-8218028EB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56F311-6D8E-DBF0-F98E-7D1B2FCA6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4A8D8B-60DE-6051-8058-F0524CB70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0912A7-51A6-D97C-83E4-3227E7BD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46F645-FCC6-9F20-837F-1ECFD6D1D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0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3066F9-8572-0C5F-18F3-FE9A9A86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66C242-B236-3CC9-E724-E1B1648F4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DD4172-6A28-9F17-8C98-DF4C6C845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26650E-5318-79FB-8DC7-1DED8968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674003-C7F5-A4A2-A122-9388B9B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732D5B-D5B5-6F01-F1C5-5DAACB28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3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D0400B-2529-778B-041B-0512E1B5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71B8C1-5604-D044-E244-449CD27B2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166652-DCA9-2786-4C73-A3407A84C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904FD73-9120-13A5-8B3A-B0E0A218B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AA3B115-D5E0-2360-8923-6BA789C16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E20AE64-16B6-A1D5-CCBA-078A0A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CEB827-A098-D44E-601E-FF7297625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D8FEFFF-F0BE-5EF5-C5B9-3F200F552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51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8D52B-BD2D-6F78-85AF-51C818EC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571160-2182-1140-3865-71A008E7C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BC9AE51-96CF-0C0A-B36C-4B0AD220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00226B-E2C9-1170-A17A-34E64944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81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9F6783E-5B30-91B8-3D95-2BF0C5D3A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94C005D-5755-9798-0E8C-E3235FFC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20A3F5-FB89-362B-3FCE-D325FBB5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02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F79B09-C063-F77C-6C24-AA90D0061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20F012-78B6-0C6F-D23C-6F48BC018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70B98C-0DC9-E339-1516-0C1E58C16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1F04BA-2D9F-564D-2953-730D8062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F8F4E2-B3E2-F413-80FF-5AD64255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DBC6357-A499-241A-80E9-EB19EC98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72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4A7E67-6D69-F9D4-9FE5-BC7418C0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CBA1CF9-5877-C81B-F8F6-604A571BD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48E05BC-D8CE-B119-6851-04EF19097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A86EE2-C922-C145-2286-81779EF8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EDDF69-7723-B9C9-52F1-D4892D45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09A85C1-C242-6837-0290-4CB1EC33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2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0155C4E-EF9D-68DB-2EDF-0AD450C7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0EC9FB-79B1-95D7-E68C-2CB3ECEA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619D49-1166-165C-C9AA-34BAE0F5E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B2447-696A-456B-8E8A-029F2792F439}" type="datetimeFigureOut">
              <a:rPr kumimoji="1" lang="ja-JP" altLang="en-US" smtClean="0"/>
              <a:t>2024/9/24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E3F2E3-4786-71BB-5CA6-D69E3B1E5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AB01C1-C2E0-C81A-3437-4A8119320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5557B6-99AE-49F6-B22A-DA4E33380A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28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8661CD78-27A0-C366-B0DF-F197E4C66D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3663" y="886691"/>
            <a:ext cx="3217026" cy="558892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161C12A-26D4-37E6-3661-9D713F49C1E0}"/>
              </a:ext>
            </a:extLst>
          </p:cNvPr>
          <p:cNvSpPr/>
          <p:nvPr/>
        </p:nvSpPr>
        <p:spPr>
          <a:xfrm>
            <a:off x="9861665" y="2770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99282C5-ECAD-1C50-17AC-CBFF08427A61}"/>
              </a:ext>
            </a:extLst>
          </p:cNvPr>
          <p:cNvSpPr/>
          <p:nvPr/>
        </p:nvSpPr>
        <p:spPr>
          <a:xfrm>
            <a:off x="10014065" y="4294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8E33E7B-6F0E-8DB5-3E31-D94540699E73}"/>
              </a:ext>
            </a:extLst>
          </p:cNvPr>
          <p:cNvSpPr/>
          <p:nvPr/>
        </p:nvSpPr>
        <p:spPr>
          <a:xfrm>
            <a:off x="10166465" y="5818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B9CFC6F-ED6A-A749-C566-6EE2A4A8FCD5}"/>
              </a:ext>
            </a:extLst>
          </p:cNvPr>
          <p:cNvSpPr/>
          <p:nvPr/>
        </p:nvSpPr>
        <p:spPr>
          <a:xfrm>
            <a:off x="10318865" y="7342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5B7A3A8-F7B3-FD70-FF60-ED8B1E22ED41}"/>
              </a:ext>
            </a:extLst>
          </p:cNvPr>
          <p:cNvSpPr/>
          <p:nvPr/>
        </p:nvSpPr>
        <p:spPr>
          <a:xfrm>
            <a:off x="10471265" y="8866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6E5282D-EF6C-293A-4B17-F77E3E13F0A8}"/>
              </a:ext>
            </a:extLst>
          </p:cNvPr>
          <p:cNvSpPr/>
          <p:nvPr/>
        </p:nvSpPr>
        <p:spPr>
          <a:xfrm>
            <a:off x="10623665" y="1039091"/>
            <a:ext cx="1501833" cy="1064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B173CF3-A616-F3D8-F424-7DAF38B233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918" y="957040"/>
            <a:ext cx="2327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好きなこと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/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夢中になれること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ja-JP" altLang="en-US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4BC221F-E4A9-06E7-4BBE-1799B1E2FDAD}"/>
              </a:ext>
            </a:extLst>
          </p:cNvPr>
          <p:cNvSpPr/>
          <p:nvPr/>
        </p:nvSpPr>
        <p:spPr>
          <a:xfrm>
            <a:off x="9842268" y="2331028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F10220C-0F0B-06B7-B564-A34C900FA623}"/>
              </a:ext>
            </a:extLst>
          </p:cNvPr>
          <p:cNvSpPr/>
          <p:nvPr/>
        </p:nvSpPr>
        <p:spPr>
          <a:xfrm>
            <a:off x="9853351" y="23649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E37C5D0-B123-CE10-0A20-7D2153C352DC}"/>
              </a:ext>
            </a:extLst>
          </p:cNvPr>
          <p:cNvSpPr/>
          <p:nvPr/>
        </p:nvSpPr>
        <p:spPr>
          <a:xfrm>
            <a:off x="10005751" y="25173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98F3990-05C4-8286-55AF-54865E4B55AC}"/>
              </a:ext>
            </a:extLst>
          </p:cNvPr>
          <p:cNvSpPr/>
          <p:nvPr/>
        </p:nvSpPr>
        <p:spPr>
          <a:xfrm>
            <a:off x="10158151" y="26697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199DEC1-F813-CD03-E77C-A38DC4D7DECA}"/>
              </a:ext>
            </a:extLst>
          </p:cNvPr>
          <p:cNvSpPr/>
          <p:nvPr/>
        </p:nvSpPr>
        <p:spPr>
          <a:xfrm>
            <a:off x="10310551" y="28221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EE40066-4441-D1C2-EE94-1DA405938F81}"/>
              </a:ext>
            </a:extLst>
          </p:cNvPr>
          <p:cNvSpPr/>
          <p:nvPr/>
        </p:nvSpPr>
        <p:spPr>
          <a:xfrm>
            <a:off x="10462951" y="29745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FADC0A5-C892-A18C-AA4E-8D4C14D326C5}"/>
              </a:ext>
            </a:extLst>
          </p:cNvPr>
          <p:cNvSpPr/>
          <p:nvPr/>
        </p:nvSpPr>
        <p:spPr>
          <a:xfrm>
            <a:off x="10615351" y="3126971"/>
            <a:ext cx="1521230" cy="10640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161E8F6-FCA6-BDB5-CE71-984376063BF3}"/>
              </a:ext>
            </a:extLst>
          </p:cNvPr>
          <p:cNvSpPr/>
          <p:nvPr/>
        </p:nvSpPr>
        <p:spPr>
          <a:xfrm>
            <a:off x="9764682" y="43392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8E24900-0E24-0A97-9A11-5E87B9707C50}"/>
              </a:ext>
            </a:extLst>
          </p:cNvPr>
          <p:cNvSpPr/>
          <p:nvPr/>
        </p:nvSpPr>
        <p:spPr>
          <a:xfrm>
            <a:off x="9917082" y="44916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0B3304E-0E2F-2BC2-4A64-C7027AF64D1E}"/>
              </a:ext>
            </a:extLst>
          </p:cNvPr>
          <p:cNvSpPr/>
          <p:nvPr/>
        </p:nvSpPr>
        <p:spPr>
          <a:xfrm>
            <a:off x="10069482" y="46440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66321F4-D6B0-5E0B-169B-E2B5EA7595D5}"/>
              </a:ext>
            </a:extLst>
          </p:cNvPr>
          <p:cNvSpPr/>
          <p:nvPr/>
        </p:nvSpPr>
        <p:spPr>
          <a:xfrm>
            <a:off x="10221882" y="47964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AB79565-F956-83BE-5450-2052D0C37E5D}"/>
              </a:ext>
            </a:extLst>
          </p:cNvPr>
          <p:cNvSpPr/>
          <p:nvPr/>
        </p:nvSpPr>
        <p:spPr>
          <a:xfrm>
            <a:off x="10374282" y="49488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55742CF-7CA1-759C-0B58-9B66C21295E1}"/>
              </a:ext>
            </a:extLst>
          </p:cNvPr>
          <p:cNvSpPr/>
          <p:nvPr/>
        </p:nvSpPr>
        <p:spPr>
          <a:xfrm>
            <a:off x="10526682" y="5101246"/>
            <a:ext cx="1493519" cy="106402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790F4E3-E737-B7D4-0E39-E55AE3E5269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15590" y="920632"/>
            <a:ext cx="3217026" cy="55889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0C58E91-168D-2270-396F-5AEACAF76D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10644" y="929331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最近気になること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学びたいこと</a:t>
            </a:r>
            <a:endParaRPr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興味があること</a:t>
            </a:r>
            <a:endParaRPr kumimoji="1" lang="ja-JP" altLang="en-US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FD34207-E03C-8FE3-09FF-C0A91EA84D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837217" y="957039"/>
            <a:ext cx="3217026" cy="55386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4099DBC-1DE7-33C1-9BA4-CB700E7C46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19751" y="997511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理想の自分</a:t>
            </a:r>
            <a:endParaRPr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将来の夢</a:t>
            </a:r>
            <a:endParaRPr kumimoji="1" lang="en-US" altLang="ja-JP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450A427-2E83-78FE-220F-F843DEA50D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39833" y="147619"/>
            <a:ext cx="6646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わたしのわくわくってなんだろう？？</a:t>
            </a:r>
          </a:p>
        </p:txBody>
      </p:sp>
    </p:spTree>
    <p:extLst>
      <p:ext uri="{BB962C8B-B14F-4D97-AF65-F5344CB8AC3E}">
        <p14:creationId xmlns:p14="http://schemas.microsoft.com/office/powerpoint/2010/main" val="1771929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B206CDE5-DF49-4D7A-6AE1-A329E1E618E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6827" y="594360"/>
            <a:ext cx="4705004" cy="311404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96C683-8044-EB93-F535-466CEF486FE3}"/>
              </a:ext>
            </a:extLst>
          </p:cNvPr>
          <p:cNvSpPr txBox="1">
            <a:spLocks/>
          </p:cNvSpPr>
          <p:nvPr/>
        </p:nvSpPr>
        <p:spPr>
          <a:xfrm>
            <a:off x="1809179" y="666049"/>
            <a:ext cx="2144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わたしの　わくわく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97540A7-963C-EC4D-2846-4478BB5758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880169" y="714895"/>
            <a:ext cx="4788131" cy="299350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3565A9-F42F-3326-C334-4AA6A5F1FA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64582" y="850715"/>
            <a:ext cx="3682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じぶんや　まわりが　しあわせになるために、その　わくわく　をどんな形で実現させる？</a:t>
            </a: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3641578F-7819-1578-328B-D1167AD84D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83630" y="1774045"/>
            <a:ext cx="1224740" cy="13300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217A4616-120F-8617-F95B-16862B4785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8270437">
            <a:off x="8423879" y="3718813"/>
            <a:ext cx="1485645" cy="13300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604D44B-6412-ABD9-199F-120FE44DE1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1396" y="4239491"/>
            <a:ext cx="7813964" cy="2335876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CDF613-C6C2-698C-D22E-0504A6054216}"/>
              </a:ext>
            </a:extLst>
          </p:cNvPr>
          <p:cNvSpPr txBox="1">
            <a:spLocks/>
          </p:cNvSpPr>
          <p:nvPr/>
        </p:nvSpPr>
        <p:spPr>
          <a:xfrm>
            <a:off x="2881522" y="4369031"/>
            <a:ext cx="3915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そのために今がんばりたいこと　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探究したいことは？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4601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7F6767-FC82-7B2B-48AA-A4A8879916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27316" y="558464"/>
            <a:ext cx="7198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わたしの探究テーマ</a:t>
            </a:r>
            <a:endParaRPr kumimoji="1" lang="ja-JP" altLang="en-US" sz="6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4464DAE-4643-45D0-4954-9D61B8EE0C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9091" y="2119745"/>
            <a:ext cx="10299469" cy="410648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0155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MMClips>0</MMClips>
  <HiddenSlides>0</HiddenSlides>
  <LinksUpToDate>false</LinksUpToDate>
  <Notes>0</Notes>
  <Paragraphs>13</Paragraphs>
  <PresentationFormat>ワイド画面</PresentationFormat>
  <ScaleCrop>false</ScaleCrop>
  <Slides>3</Slides>
  <SharedDoc>false</SharedDoc>
  <HyperlinksChanged>false</HyperlinksChanged>
  <AppVersion>16.0000</AppVersion>
  <Words>69</Words>
  <TotalTime>0</TotalTime>
  <Application>Microsoft Office PowerPoint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高木　洋佑</dc:creator>
  <dcterms:modified xsi:type="dcterms:W3CDTF">2024-09-24T02:19:28Z</dcterms:modified>
  <dc:title/>
  <cp:lastModifiedBy>高木　洋佑</cp:lastModifiedBy>
  <dcterms:created xsi:type="dcterms:W3CDTF">2024-09-12T09:25:14Z</dcterms:created>
  <cp:revision>7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