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 Id="rId5"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2" r:id="rId5"/>
    <p:sldId id="263" r:id="rId6"/>
  </p:sldIdLst>
  <p:sldSz cx="6858000" cy="9906000" type="A4"/>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8" d="100"/>
          <a:sy n="48" d="100"/>
        </p:scale>
        <p:origin x="21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菱谷　くるみ" userId="a7d8205a-ebde-499c-98a8-5cae432ae318" providerId="ADAL" clId="{0DAD6176-CFCE-4DF0-82CE-23E1B667A2ED}"/>
    <pc:docChg chg="delSld">
      <pc:chgData name="菱谷　くるみ" userId="a7d8205a-ebde-499c-98a8-5cae432ae318" providerId="ADAL" clId="{0DAD6176-CFCE-4DF0-82CE-23E1B667A2ED}" dt="2026-05-04T03:20:27.195" v="3" actId="47"/>
      <pc:docMkLst>
        <pc:docMk/>
      </pc:docMkLst>
      <pc:sldChg chg="del">
        <pc:chgData name="菱谷　くるみ" userId="a7d8205a-ebde-499c-98a8-5cae432ae318" providerId="ADAL" clId="{0DAD6176-CFCE-4DF0-82CE-23E1B667A2ED}" dt="2026-05-04T03:20:27.195" v="3" actId="47"/>
        <pc:sldMkLst>
          <pc:docMk/>
          <pc:sldMk cId="1759927667" sldId="257"/>
        </pc:sldMkLst>
      </pc:sldChg>
      <pc:sldChg chg="del">
        <pc:chgData name="菱谷　くるみ" userId="a7d8205a-ebde-499c-98a8-5cae432ae318" providerId="ADAL" clId="{0DAD6176-CFCE-4DF0-82CE-23E1B667A2ED}" dt="2026-05-04T03:20:23.396" v="2" actId="47"/>
        <pc:sldMkLst>
          <pc:docMk/>
          <pc:sldMk cId="2708978725" sldId="260"/>
        </pc:sldMkLst>
      </pc:sldChg>
      <pc:sldChg chg="del">
        <pc:chgData name="菱谷　くるみ" userId="a7d8205a-ebde-499c-98a8-5cae432ae318" providerId="ADAL" clId="{0DAD6176-CFCE-4DF0-82CE-23E1B667A2ED}" dt="2026-05-04T03:20:21.167" v="0" actId="47"/>
        <pc:sldMkLst>
          <pc:docMk/>
          <pc:sldMk cId="1544817063" sldId="261"/>
        </pc:sldMkLst>
      </pc:sldChg>
      <pc:sldChg chg="del">
        <pc:chgData name="菱谷　くるみ" userId="a7d8205a-ebde-499c-98a8-5cae432ae318" providerId="ADAL" clId="{0DAD6176-CFCE-4DF0-82CE-23E1B667A2ED}" dt="2026-05-04T03:20:22.539" v="1" actId="47"/>
        <pc:sldMkLst>
          <pc:docMk/>
          <pc:sldMk cId="2050777099" sldId="265"/>
        </pc:sldMkLst>
      </pc:sldChg>
    </pc:docChg>
  </pc:docChgLst>
  <pc:docChgLst>
    <pc:chgData name="山下　祐介" userId="fbc11a8b-facd-412f-b922-17505ac7c2d6" providerId="ADAL" clId="{A9A98017-8888-45B8-BA42-2EFBA846EA73}"/>
    <pc:docChg chg="modSld">
      <pc:chgData name="山下　祐介" userId="fbc11a8b-facd-412f-b922-17505ac7c2d6" providerId="ADAL" clId="{A9A98017-8888-45B8-BA42-2EFBA846EA73}" dt="2026-04-30T07:31:53.358" v="7" actId="20577"/>
      <pc:docMkLst>
        <pc:docMk/>
      </pc:docMkLst>
      <pc:sldChg chg="modSp mod">
        <pc:chgData name="山下　祐介" userId="fbc11a8b-facd-412f-b922-17505ac7c2d6" providerId="ADAL" clId="{A9A98017-8888-45B8-BA42-2EFBA846EA73}" dt="2026-04-30T07:31:53.358" v="7" actId="20577"/>
        <pc:sldMkLst>
          <pc:docMk/>
          <pc:sldMk cId="209683406" sldId="263"/>
        </pc:sldMkLst>
        <pc:graphicFrameChg chg="modGraphic">
          <ac:chgData name="山下　祐介" userId="fbc11a8b-facd-412f-b922-17505ac7c2d6" providerId="ADAL" clId="{A9A98017-8888-45B8-BA42-2EFBA846EA73}" dt="2026-04-30T07:31:53.358" v="7" actId="20577"/>
          <ac:graphicFrameMkLst>
            <pc:docMk/>
            <pc:sldMk cId="209683406" sldId="263"/>
            <ac:graphicFrameMk id="2" creationId="{ACEB3E50-BB09-0EEC-59A9-42A32DBB8E0E}"/>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04FDB77E-D0CC-4128-8D4D-4AEC63FD02CD}" type="datetimeFigureOut">
              <a:rPr kumimoji="1" lang="ja-JP" altLang="en-US" smtClean="0"/>
              <a:t>2026/5/4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E46272C-704F-43FC-A276-B494AEF5CBCD}" type="slidenum">
              <a:rPr kumimoji="1" lang="ja-JP" altLang="en-US" smtClean="0"/>
              <a:t>‹#›</a:t>
            </a:fld>
            <a:endParaRPr kumimoji="1" lang="ja-JP" altLang="en-US"/>
          </a:p>
        </p:txBody>
      </p:sp>
    </p:spTree>
    <p:extLst>
      <p:ext uri="{BB962C8B-B14F-4D97-AF65-F5344CB8AC3E}">
        <p14:creationId xmlns:p14="http://schemas.microsoft.com/office/powerpoint/2010/main" val="1281709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4FDB77E-D0CC-4128-8D4D-4AEC63FD02CD}" type="datetimeFigureOut">
              <a:rPr kumimoji="1" lang="ja-JP" altLang="en-US" smtClean="0"/>
              <a:t>2026/5/4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E46272C-704F-43FC-A276-B494AEF5CBCD}" type="slidenum">
              <a:rPr kumimoji="1" lang="ja-JP" altLang="en-US" smtClean="0"/>
              <a:t>‹#›</a:t>
            </a:fld>
            <a:endParaRPr kumimoji="1" lang="ja-JP" altLang="en-US"/>
          </a:p>
        </p:txBody>
      </p:sp>
    </p:spTree>
    <p:extLst>
      <p:ext uri="{BB962C8B-B14F-4D97-AF65-F5344CB8AC3E}">
        <p14:creationId xmlns:p14="http://schemas.microsoft.com/office/powerpoint/2010/main" val="2703664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4FDB77E-D0CC-4128-8D4D-4AEC63FD02CD}" type="datetimeFigureOut">
              <a:rPr kumimoji="1" lang="ja-JP" altLang="en-US" smtClean="0"/>
              <a:t>2026/5/4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E46272C-704F-43FC-A276-B494AEF5CBCD}" type="slidenum">
              <a:rPr kumimoji="1" lang="ja-JP" altLang="en-US" smtClean="0"/>
              <a:t>‹#›</a:t>
            </a:fld>
            <a:endParaRPr kumimoji="1" lang="ja-JP" altLang="en-US"/>
          </a:p>
        </p:txBody>
      </p:sp>
    </p:spTree>
    <p:extLst>
      <p:ext uri="{BB962C8B-B14F-4D97-AF65-F5344CB8AC3E}">
        <p14:creationId xmlns:p14="http://schemas.microsoft.com/office/powerpoint/2010/main" val="627756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4FDB77E-D0CC-4128-8D4D-4AEC63FD02CD}" type="datetimeFigureOut">
              <a:rPr kumimoji="1" lang="ja-JP" altLang="en-US" smtClean="0"/>
              <a:t>2026/5/4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E46272C-704F-43FC-A276-B494AEF5CBCD}" type="slidenum">
              <a:rPr kumimoji="1" lang="ja-JP" altLang="en-US" smtClean="0"/>
              <a:t>‹#›</a:t>
            </a:fld>
            <a:endParaRPr kumimoji="1" lang="ja-JP" altLang="en-US"/>
          </a:p>
        </p:txBody>
      </p:sp>
    </p:spTree>
    <p:extLst>
      <p:ext uri="{BB962C8B-B14F-4D97-AF65-F5344CB8AC3E}">
        <p14:creationId xmlns:p14="http://schemas.microsoft.com/office/powerpoint/2010/main" val="2620927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4FDB77E-D0CC-4128-8D4D-4AEC63FD02CD}" type="datetimeFigureOut">
              <a:rPr kumimoji="1" lang="ja-JP" altLang="en-US" smtClean="0"/>
              <a:t>2026/5/4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E46272C-704F-43FC-A276-B494AEF5CBCD}" type="slidenum">
              <a:rPr kumimoji="1" lang="ja-JP" altLang="en-US" smtClean="0"/>
              <a:t>‹#›</a:t>
            </a:fld>
            <a:endParaRPr kumimoji="1" lang="ja-JP" altLang="en-US"/>
          </a:p>
        </p:txBody>
      </p:sp>
    </p:spTree>
    <p:extLst>
      <p:ext uri="{BB962C8B-B14F-4D97-AF65-F5344CB8AC3E}">
        <p14:creationId xmlns:p14="http://schemas.microsoft.com/office/powerpoint/2010/main" val="2285102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04FDB77E-D0CC-4128-8D4D-4AEC63FD02CD}" type="datetimeFigureOut">
              <a:rPr kumimoji="1" lang="ja-JP" altLang="en-US" smtClean="0"/>
              <a:t>2026/5/4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E46272C-704F-43FC-A276-B494AEF5CBCD}" type="slidenum">
              <a:rPr kumimoji="1" lang="ja-JP" altLang="en-US" smtClean="0"/>
              <a:t>‹#›</a:t>
            </a:fld>
            <a:endParaRPr kumimoji="1" lang="ja-JP" altLang="en-US"/>
          </a:p>
        </p:txBody>
      </p:sp>
    </p:spTree>
    <p:extLst>
      <p:ext uri="{BB962C8B-B14F-4D97-AF65-F5344CB8AC3E}">
        <p14:creationId xmlns:p14="http://schemas.microsoft.com/office/powerpoint/2010/main" val="1087853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04FDB77E-D0CC-4128-8D4D-4AEC63FD02CD}" type="datetimeFigureOut">
              <a:rPr kumimoji="1" lang="ja-JP" altLang="en-US" smtClean="0"/>
              <a:t>2026/5/4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E46272C-704F-43FC-A276-B494AEF5CBCD}" type="slidenum">
              <a:rPr kumimoji="1" lang="ja-JP" altLang="en-US" smtClean="0"/>
              <a:t>‹#›</a:t>
            </a:fld>
            <a:endParaRPr kumimoji="1" lang="ja-JP" altLang="en-US"/>
          </a:p>
        </p:txBody>
      </p:sp>
    </p:spTree>
    <p:extLst>
      <p:ext uri="{BB962C8B-B14F-4D97-AF65-F5344CB8AC3E}">
        <p14:creationId xmlns:p14="http://schemas.microsoft.com/office/powerpoint/2010/main" val="1064121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04FDB77E-D0CC-4128-8D4D-4AEC63FD02CD}" type="datetimeFigureOut">
              <a:rPr kumimoji="1" lang="ja-JP" altLang="en-US" smtClean="0"/>
              <a:t>2026/5/4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E46272C-704F-43FC-A276-B494AEF5CBCD}" type="slidenum">
              <a:rPr kumimoji="1" lang="ja-JP" altLang="en-US" smtClean="0"/>
              <a:t>‹#›</a:t>
            </a:fld>
            <a:endParaRPr kumimoji="1" lang="ja-JP" altLang="en-US"/>
          </a:p>
        </p:txBody>
      </p:sp>
    </p:spTree>
    <p:extLst>
      <p:ext uri="{BB962C8B-B14F-4D97-AF65-F5344CB8AC3E}">
        <p14:creationId xmlns:p14="http://schemas.microsoft.com/office/powerpoint/2010/main" val="2143486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FDB77E-D0CC-4128-8D4D-4AEC63FD02CD}" type="datetimeFigureOut">
              <a:rPr kumimoji="1" lang="ja-JP" altLang="en-US" smtClean="0"/>
              <a:t>2026/5/4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E46272C-704F-43FC-A276-B494AEF5CBCD}" type="slidenum">
              <a:rPr kumimoji="1" lang="ja-JP" altLang="en-US" smtClean="0"/>
              <a:t>‹#›</a:t>
            </a:fld>
            <a:endParaRPr kumimoji="1" lang="ja-JP" altLang="en-US"/>
          </a:p>
        </p:txBody>
      </p:sp>
    </p:spTree>
    <p:extLst>
      <p:ext uri="{BB962C8B-B14F-4D97-AF65-F5344CB8AC3E}">
        <p14:creationId xmlns:p14="http://schemas.microsoft.com/office/powerpoint/2010/main" val="3299752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4FDB77E-D0CC-4128-8D4D-4AEC63FD02CD}" type="datetimeFigureOut">
              <a:rPr kumimoji="1" lang="ja-JP" altLang="en-US" smtClean="0"/>
              <a:t>2026/5/4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E46272C-704F-43FC-A276-B494AEF5CBCD}" type="slidenum">
              <a:rPr kumimoji="1" lang="ja-JP" altLang="en-US" smtClean="0"/>
              <a:t>‹#›</a:t>
            </a:fld>
            <a:endParaRPr kumimoji="1" lang="ja-JP" altLang="en-US"/>
          </a:p>
        </p:txBody>
      </p:sp>
    </p:spTree>
    <p:extLst>
      <p:ext uri="{BB962C8B-B14F-4D97-AF65-F5344CB8AC3E}">
        <p14:creationId xmlns:p14="http://schemas.microsoft.com/office/powerpoint/2010/main" val="3549904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4FDB77E-D0CC-4128-8D4D-4AEC63FD02CD}" type="datetimeFigureOut">
              <a:rPr kumimoji="1" lang="ja-JP" altLang="en-US" smtClean="0"/>
              <a:t>2026/5/4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E46272C-704F-43FC-A276-B494AEF5CBCD}" type="slidenum">
              <a:rPr kumimoji="1" lang="ja-JP" altLang="en-US" smtClean="0"/>
              <a:t>‹#›</a:t>
            </a:fld>
            <a:endParaRPr kumimoji="1" lang="ja-JP" altLang="en-US"/>
          </a:p>
        </p:txBody>
      </p:sp>
    </p:spTree>
    <p:extLst>
      <p:ext uri="{BB962C8B-B14F-4D97-AF65-F5344CB8AC3E}">
        <p14:creationId xmlns:p14="http://schemas.microsoft.com/office/powerpoint/2010/main" val="3537641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04FDB77E-D0CC-4128-8D4D-4AEC63FD02CD}" type="datetimeFigureOut">
              <a:rPr kumimoji="1" lang="ja-JP" altLang="en-US" smtClean="0"/>
              <a:t>2026/5/4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5E46272C-704F-43FC-A276-B494AEF5CBCD}" type="slidenum">
              <a:rPr kumimoji="1" lang="ja-JP" altLang="en-US" smtClean="0"/>
              <a:t>‹#›</a:t>
            </a:fld>
            <a:endParaRPr kumimoji="1" lang="ja-JP" altLang="en-US"/>
          </a:p>
        </p:txBody>
      </p:sp>
    </p:spTree>
    <p:extLst>
      <p:ext uri="{BB962C8B-B14F-4D97-AF65-F5344CB8AC3E}">
        <p14:creationId xmlns:p14="http://schemas.microsoft.com/office/powerpoint/2010/main" val="7583920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538184FC-D068-AD7B-EC75-A57A4488F771}"/>
              </a:ext>
            </a:extLst>
          </p:cNvPr>
          <p:cNvGrpSpPr>
            <a:grpSpLocks/>
          </p:cNvGrpSpPr>
          <p:nvPr/>
        </p:nvGrpSpPr>
        <p:grpSpPr bwMode="auto">
          <a:xfrm>
            <a:off x="266700" y="552526"/>
            <a:ext cx="6324600" cy="892810"/>
            <a:chOff x="870" y="710"/>
            <a:chExt cx="9960" cy="1406"/>
          </a:xfrm>
        </p:grpSpPr>
        <p:pic>
          <p:nvPicPr>
            <p:cNvPr id="5" name="Picture 3" descr="なかはた2">
              <a:extLst>
                <a:ext uri="{FF2B5EF4-FFF2-40B4-BE49-F238E27FC236}">
                  <a16:creationId xmlns:a16="http://schemas.microsoft.com/office/drawing/2014/main" id="{51011824-6EFC-DB4C-D341-70E69F136D19}"/>
                </a:ext>
              </a:extLst>
            </p:cNvPr>
            <p:cNvPicPr>
              <a:picLocks noChangeAspect="1" noChangeArrowheads="1"/>
            </p:cNvPicPr>
            <p:nvPr/>
          </p:nvPicPr>
          <p:blipFill>
            <a:blip r:embed="rId2">
              <a:grayscl/>
              <a:biLevel thresh="50000"/>
              <a:extLst>
                <a:ext uri="{28A0092B-C50C-407E-A947-70E740481C1C}">
                  <a14:useLocalDpi xmlns:a14="http://schemas.microsoft.com/office/drawing/2010/main" val="0"/>
                </a:ext>
              </a:extLst>
            </a:blip>
            <a:srcRect/>
            <a:stretch>
              <a:fillRect/>
            </a:stretch>
          </p:blipFill>
          <p:spPr bwMode="auto">
            <a:xfrm>
              <a:off x="3989" y="710"/>
              <a:ext cx="4501" cy="1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4">
              <a:extLst>
                <a:ext uri="{FF2B5EF4-FFF2-40B4-BE49-F238E27FC236}">
                  <a16:creationId xmlns:a16="http://schemas.microsoft.com/office/drawing/2014/main" id="{94D9B027-A1C4-EBB1-B0EB-88B756324389}"/>
                </a:ext>
              </a:extLst>
            </p:cNvPr>
            <p:cNvSpPr txBox="1">
              <a:spLocks noChangeArrowheads="1"/>
            </p:cNvSpPr>
            <p:nvPr/>
          </p:nvSpPr>
          <p:spPr bwMode="auto">
            <a:xfrm>
              <a:off x="8136" y="1476"/>
              <a:ext cx="2490" cy="34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8890" rIns="74295" bIns="8890" anchor="t" anchorCtr="0" upright="1">
              <a:noAutofit/>
            </a:bodyPr>
            <a:lstStyle/>
            <a:p>
              <a:pPr indent="153035" algn="just">
                <a:buNone/>
              </a:pPr>
              <a:r>
                <a:rPr lang="ja-JP" sz="1200" b="1" kern="100">
                  <a:effectLst/>
                  <a:latin typeface="Century" panose="02040604050505020304" pitchFamily="18" charset="0"/>
                  <a:ea typeface="ＭＳ 明朝" panose="02020609040205080304" pitchFamily="17" charset="-128"/>
                  <a:cs typeface="Times New Roman" panose="02020603050405020304" pitchFamily="18" charset="0"/>
                </a:rPr>
                <a:t>渋</a:t>
              </a:r>
              <a:r>
                <a:rPr lang="ja-JP" sz="1100" b="1" kern="100">
                  <a:effectLst/>
                  <a:latin typeface="Century" panose="02040604050505020304" pitchFamily="18" charset="0"/>
                  <a:ea typeface="ＭＳ 明朝" panose="02020609040205080304" pitchFamily="17" charset="-128"/>
                  <a:cs typeface="Times New Roman" panose="02020603050405020304" pitchFamily="18" charset="0"/>
                </a:rPr>
                <a:t>谷区立中幡小学校</a:t>
              </a:r>
              <a:endParaRPr lang="ja-JP" sz="1800" b="1" kern="100">
                <a:effectLst/>
                <a:latin typeface="Century" panose="02040604050505020304" pitchFamily="18" charset="0"/>
                <a:ea typeface="ＭＳ 明朝" panose="02020609040205080304" pitchFamily="17" charset="-128"/>
                <a:cs typeface="Times New Roman" panose="02020603050405020304" pitchFamily="18" charset="0"/>
              </a:endParaRPr>
            </a:p>
            <a:p>
              <a:pPr algn="just">
                <a:buNone/>
              </a:pPr>
              <a:r>
                <a:rPr lang="en-US" sz="1050" kern="100">
                  <a:effectLst/>
                  <a:latin typeface="游明朝" panose="02020400000000000000" pitchFamily="18"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cxnSp>
          <p:nvCxnSpPr>
            <p:cNvPr id="7" name="Line 5">
              <a:extLst>
                <a:ext uri="{FF2B5EF4-FFF2-40B4-BE49-F238E27FC236}">
                  <a16:creationId xmlns:a16="http://schemas.microsoft.com/office/drawing/2014/main" id="{D4C4C841-095B-D50D-7F56-E94D6C50FA43}"/>
                </a:ext>
              </a:extLst>
            </p:cNvPr>
            <p:cNvCxnSpPr>
              <a:cxnSpLocks noChangeShapeType="1"/>
            </p:cNvCxnSpPr>
            <p:nvPr/>
          </p:nvCxnSpPr>
          <p:spPr bwMode="auto">
            <a:xfrm>
              <a:off x="870" y="710"/>
              <a:ext cx="996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8" name="AutoShape 6">
              <a:extLst>
                <a:ext uri="{FF2B5EF4-FFF2-40B4-BE49-F238E27FC236}">
                  <a16:creationId xmlns:a16="http://schemas.microsoft.com/office/drawing/2014/main" id="{8BF48E2C-DB6E-C1AC-EB78-B875A6DC0D28}"/>
                </a:ext>
              </a:extLst>
            </p:cNvPr>
            <p:cNvCxnSpPr>
              <a:cxnSpLocks noChangeShapeType="1"/>
            </p:cNvCxnSpPr>
            <p:nvPr/>
          </p:nvCxnSpPr>
          <p:spPr bwMode="auto">
            <a:xfrm>
              <a:off x="870" y="2115"/>
              <a:ext cx="9960" cy="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pic>
          <p:nvPicPr>
            <p:cNvPr id="9" name="図 8">
              <a:extLst>
                <a:ext uri="{FF2B5EF4-FFF2-40B4-BE49-F238E27FC236}">
                  <a16:creationId xmlns:a16="http://schemas.microsoft.com/office/drawing/2014/main" id="{5ED01856-463D-D06E-841A-D1BCA04CF3B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2" y="837"/>
              <a:ext cx="1164" cy="1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8">
              <a:extLst>
                <a:ext uri="{FF2B5EF4-FFF2-40B4-BE49-F238E27FC236}">
                  <a16:creationId xmlns:a16="http://schemas.microsoft.com/office/drawing/2014/main" id="{9C34FF62-2A0A-4F99-7EA5-D236F4FDEECF}"/>
                </a:ext>
              </a:extLst>
            </p:cNvPr>
            <p:cNvSpPr txBox="1">
              <a:spLocks noChangeArrowheads="1"/>
            </p:cNvSpPr>
            <p:nvPr/>
          </p:nvSpPr>
          <p:spPr bwMode="auto">
            <a:xfrm>
              <a:off x="2420" y="1110"/>
              <a:ext cx="1758" cy="57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8890" rIns="74295" bIns="8890" anchor="t" anchorCtr="0" upright="1">
              <a:noAutofit/>
            </a:bodyPr>
            <a:lstStyle/>
            <a:p>
              <a:pPr algn="just">
                <a:buNone/>
              </a:pPr>
              <a:r>
                <a:rPr lang="ja-JP" sz="1400" b="1" kern="100">
                  <a:effectLst/>
                  <a:latin typeface="游明朝" panose="02020400000000000000" pitchFamily="18" charset="-128"/>
                  <a:ea typeface="游明朝" panose="02020400000000000000" pitchFamily="18" charset="-128"/>
                  <a:cs typeface="Times New Roman" panose="02020603050405020304" pitchFamily="18" charset="0"/>
                </a:rPr>
                <a:t>学校だより</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r>
                <a:rPr lang="en-US" sz="1800" b="1" kern="100">
                  <a:effectLst/>
                  <a:latin typeface="游明朝" panose="02020400000000000000" pitchFamily="18"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p>
              <a:pPr algn="just">
                <a:buNone/>
              </a:pPr>
              <a:r>
                <a:rPr lang="en-US" sz="1050" kern="100">
                  <a:effectLst/>
                  <a:latin typeface="游明朝" panose="02020400000000000000" pitchFamily="18" charset="-128"/>
                  <a:ea typeface="游明朝" panose="02020400000000000000" pitchFamily="18" charset="-128"/>
                  <a:cs typeface="Times New Roman" panose="02020603050405020304" pitchFamily="18" charset="0"/>
                </a:rPr>
                <a:t> </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1" name="Text Box 9">
              <a:extLst>
                <a:ext uri="{FF2B5EF4-FFF2-40B4-BE49-F238E27FC236}">
                  <a16:creationId xmlns:a16="http://schemas.microsoft.com/office/drawing/2014/main" id="{FC33EE3E-08F5-D58A-0B44-4338FE02B416}"/>
                </a:ext>
              </a:extLst>
            </p:cNvPr>
            <p:cNvSpPr txBox="1">
              <a:spLocks noChangeArrowheads="1"/>
            </p:cNvSpPr>
            <p:nvPr/>
          </p:nvSpPr>
          <p:spPr bwMode="auto">
            <a:xfrm>
              <a:off x="8313" y="1028"/>
              <a:ext cx="2340" cy="42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8890" rIns="74295" bIns="8890" anchor="t" anchorCtr="0" upright="1">
              <a:noAutofit/>
            </a:bodyPr>
            <a:lstStyle/>
            <a:p>
              <a:pPr algn="just">
                <a:buNone/>
              </a:pPr>
              <a:r>
                <a:rPr lang="ja-JP" sz="1100" b="1" kern="100">
                  <a:effectLst/>
                  <a:latin typeface="游明朝" panose="02020400000000000000" pitchFamily="18" charset="-128"/>
                  <a:ea typeface="游明朝" panose="02020400000000000000" pitchFamily="18" charset="-128"/>
                  <a:cs typeface="Times New Roman" panose="02020603050405020304" pitchFamily="18" charset="0"/>
                </a:rPr>
                <a:t>令和</a:t>
              </a:r>
              <a:r>
                <a:rPr lang="ja-JP" altLang="en-US" sz="1100" b="1" kern="100">
                  <a:effectLst/>
                  <a:latin typeface="游明朝" panose="02020400000000000000" pitchFamily="18" charset="-128"/>
                  <a:ea typeface="游明朝" panose="02020400000000000000" pitchFamily="18" charset="-128"/>
                  <a:cs typeface="Times New Roman" panose="02020603050405020304" pitchFamily="18" charset="0"/>
                </a:rPr>
                <a:t>８</a:t>
              </a:r>
              <a:r>
                <a:rPr lang="ja-JP" sz="1100" b="1" kern="100">
                  <a:effectLst/>
                  <a:latin typeface="游明朝" panose="02020400000000000000" pitchFamily="18" charset="-128"/>
                  <a:ea typeface="游明朝" panose="02020400000000000000" pitchFamily="18" charset="-128"/>
                  <a:cs typeface="Times New Roman" panose="02020603050405020304" pitchFamily="18" charset="0"/>
                </a:rPr>
                <a:t>年５月１日</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p:txBody>
        </p:sp>
      </p:grpSp>
      <p:sp>
        <p:nvSpPr>
          <p:cNvPr id="12" name="テキスト ボックス 11">
            <a:extLst>
              <a:ext uri="{FF2B5EF4-FFF2-40B4-BE49-F238E27FC236}">
                <a16:creationId xmlns:a16="http://schemas.microsoft.com/office/drawing/2014/main" id="{A418039F-C51F-F02F-17BC-D30BB7B8D925}"/>
              </a:ext>
            </a:extLst>
          </p:cNvPr>
          <p:cNvSpPr txBox="1"/>
          <p:nvPr/>
        </p:nvSpPr>
        <p:spPr>
          <a:xfrm>
            <a:off x="266700" y="1772501"/>
            <a:ext cx="6324600" cy="6555641"/>
          </a:xfrm>
          <a:prstGeom prst="rect">
            <a:avLst/>
          </a:prstGeom>
          <a:noFill/>
        </p:spPr>
        <p:txBody>
          <a:bodyPr wrap="square" rtlCol="0">
            <a:spAutoFit/>
          </a:bodyPr>
          <a:lstStyle/>
          <a:p>
            <a:pPr algn="ctr"/>
            <a:r>
              <a:rPr lang="ja-JP" altLang="ja-JP" sz="2000" spc="-150" dirty="0">
                <a:latin typeface="ＭＳ 明朝" panose="02020609040205080304" pitchFamily="17" charset="-128"/>
                <a:ea typeface="ＭＳ 明朝" panose="02020609040205080304" pitchFamily="17" charset="-128"/>
              </a:rPr>
              <a:t>運動会に向けて</a:t>
            </a:r>
          </a:p>
          <a:p>
            <a:pPr algn="r"/>
            <a:r>
              <a:rPr lang="ja-JP" altLang="ja-JP" sz="1400" spc="-150" dirty="0">
                <a:latin typeface="ＭＳ 明朝" panose="02020609040205080304" pitchFamily="17" charset="-128"/>
                <a:ea typeface="ＭＳ 明朝" panose="02020609040205080304" pitchFamily="17" charset="-128"/>
              </a:rPr>
              <a:t>校長　清水　晃</a:t>
            </a:r>
            <a:endParaRPr lang="en-US" altLang="ja-JP" sz="1400" spc="-150" dirty="0">
              <a:latin typeface="ＭＳ 明朝" panose="02020609040205080304" pitchFamily="17" charset="-128"/>
              <a:ea typeface="ＭＳ 明朝" panose="02020609040205080304" pitchFamily="17" charset="-128"/>
            </a:endParaRPr>
          </a:p>
          <a:p>
            <a:pPr algn="r"/>
            <a:endParaRPr kumimoji="1" lang="en-US" altLang="ja-JP" sz="1400" spc="-150" dirty="0">
              <a:latin typeface="ＭＳ 明朝" panose="02020609040205080304" pitchFamily="17" charset="-128"/>
              <a:ea typeface="ＭＳ 明朝" panose="02020609040205080304" pitchFamily="17" charset="-128"/>
            </a:endParaRPr>
          </a:p>
          <a:p>
            <a:r>
              <a:rPr lang="ja-JP" altLang="en-US" sz="1200" spc="300" dirty="0">
                <a:latin typeface="ＭＳ 明朝" panose="02020609040205080304" pitchFamily="17" charset="-128"/>
                <a:ea typeface="ＭＳ 明朝" panose="02020609040205080304" pitchFamily="17" charset="-128"/>
              </a:rPr>
              <a:t>　</a:t>
            </a:r>
            <a:r>
              <a:rPr lang="ja-JP" altLang="ja-JP" sz="1200" spc="300" dirty="0">
                <a:latin typeface="ＭＳ 明朝" panose="02020609040205080304" pitchFamily="17" charset="-128"/>
                <a:ea typeface="ＭＳ 明朝" panose="02020609040205080304" pitchFamily="17" charset="-128"/>
              </a:rPr>
              <a:t>保護者会に多数ご来校いただき、ありがとうございました。４月１７日の</a:t>
            </a:r>
            <a:r>
              <a:rPr lang="ja-JP" altLang="en-US" sz="1200" spc="300" dirty="0">
                <a:latin typeface="ＭＳ 明朝" panose="02020609040205080304" pitchFamily="17" charset="-128"/>
                <a:ea typeface="ＭＳ 明朝" panose="02020609040205080304" pitchFamily="17" charset="-128"/>
              </a:rPr>
              <a:t>１</a:t>
            </a:r>
            <a:r>
              <a:rPr lang="ja-JP" altLang="ja-JP" sz="1200" spc="300" dirty="0">
                <a:latin typeface="ＭＳ 明朝" panose="02020609040205080304" pitchFamily="17" charset="-128"/>
                <a:ea typeface="ＭＳ 明朝" panose="02020609040205080304" pitchFamily="17" charset="-128"/>
              </a:rPr>
              <a:t>年生を迎える会では、穏やかで温かな雰囲気で、入学、進級し、明るく元気に生活に学習にとやる気に満ちている子供たちの姿を見ることができ、うれしく思いました。</a:t>
            </a:r>
          </a:p>
          <a:p>
            <a:pPr algn="ctr"/>
            <a:r>
              <a:rPr lang="ja-JP" altLang="ja-JP" sz="1200" spc="300" dirty="0">
                <a:latin typeface="ＭＳ 明朝" panose="02020609040205080304" pitchFamily="17" charset="-128"/>
                <a:ea typeface="ＭＳ 明朝" panose="02020609040205080304" pitchFamily="17" charset="-128"/>
              </a:rPr>
              <a:t>＊</a:t>
            </a:r>
          </a:p>
          <a:p>
            <a:r>
              <a:rPr lang="ja-JP" altLang="en-US" sz="1200" spc="300" dirty="0">
                <a:latin typeface="ＭＳ 明朝" panose="02020609040205080304" pitchFamily="17" charset="-128"/>
                <a:ea typeface="ＭＳ 明朝" panose="02020609040205080304" pitchFamily="17" charset="-128"/>
              </a:rPr>
              <a:t>　</a:t>
            </a:r>
            <a:r>
              <a:rPr lang="ja-JP" altLang="ja-JP" sz="1200" spc="300" dirty="0">
                <a:latin typeface="ＭＳ 明朝" panose="02020609040205080304" pitchFamily="17" charset="-128"/>
                <a:ea typeface="ＭＳ 明朝" panose="02020609040205080304" pitchFamily="17" charset="-128"/>
              </a:rPr>
              <a:t>５月２３日（土）は、本校の運動会です。大きな学校行事の一つである運動会で、子供たちは何を学び、どのように成長するのでしょう。</a:t>
            </a:r>
          </a:p>
          <a:p>
            <a:r>
              <a:rPr lang="ja-JP" altLang="en-US" sz="1200" spc="300" dirty="0">
                <a:latin typeface="ＭＳ 明朝" panose="02020609040205080304" pitchFamily="17" charset="-128"/>
                <a:ea typeface="ＭＳ 明朝" panose="02020609040205080304" pitchFamily="17" charset="-128"/>
              </a:rPr>
              <a:t>　</a:t>
            </a:r>
            <a:r>
              <a:rPr lang="ja-JP" altLang="ja-JP" sz="1200" spc="300" dirty="0">
                <a:latin typeface="ＭＳ 明朝" panose="02020609040205080304" pitchFamily="17" charset="-128"/>
                <a:ea typeface="ＭＳ 明朝" panose="02020609040205080304" pitchFamily="17" charset="-128"/>
              </a:rPr>
              <a:t>運動会のねらいの一つは、「日頃の体育学習の成果を発表する」ことです。また教科としての体育学習のねらいに挙げられているのは、「運動の行い方及び健康・安全を理解するとともに、基本的な動きや技能を身につける」「自分の課題を見つけ、その解決に向けて思考・判断し、他者に伝える能力を養う」「運動に親しみ、健康の増進と体力の向上を目指し、楽しく明るい生活を営む態度を養う」の３つです。</a:t>
            </a:r>
          </a:p>
          <a:p>
            <a:pPr algn="ctr"/>
            <a:r>
              <a:rPr lang="ja-JP" altLang="ja-JP" sz="1200" spc="300" dirty="0">
                <a:latin typeface="ＭＳ 明朝" panose="02020609040205080304" pitchFamily="17" charset="-128"/>
                <a:ea typeface="ＭＳ 明朝" panose="02020609040205080304" pitchFamily="17" charset="-128"/>
              </a:rPr>
              <a:t>＊</a:t>
            </a:r>
          </a:p>
          <a:p>
            <a:r>
              <a:rPr lang="ja-JP" altLang="ja-JP" sz="1200" spc="300" dirty="0">
                <a:latin typeface="ＭＳ 明朝" panose="02020609040205080304" pitchFamily="17" charset="-128"/>
                <a:ea typeface="ＭＳ 明朝" panose="02020609040205080304" pitchFamily="17" charset="-128"/>
              </a:rPr>
              <a:t>　さて、運動は何のためにするのでしょう。</a:t>
            </a:r>
          </a:p>
          <a:p>
            <a:r>
              <a:rPr lang="ja-JP" altLang="ja-JP" sz="1200" spc="300" dirty="0">
                <a:latin typeface="ＭＳ 明朝" panose="02020609040205080304" pitchFamily="17" charset="-128"/>
                <a:ea typeface="ＭＳ 明朝" panose="02020609040205080304" pitchFamily="17" charset="-128"/>
              </a:rPr>
              <a:t>　生きていくには運動は絶対に必要なことです。何かすること、例えば、「歩く」「立ち上がる」「座る」等も全て運動です。「えー。そんなことできて当たり前。」と、ほとんどの子が思います。普段、何気なくしている当たり前のことは、実は当たり前のことではなく、心や体が健康だからこそできる大切なことなのです。運動すると次の４つの力や心が育ちます。</a:t>
            </a:r>
          </a:p>
          <a:p>
            <a:r>
              <a:rPr lang="ja-JP" altLang="ja-JP" sz="1200" spc="300" dirty="0">
                <a:latin typeface="ＭＳ 明朝" panose="02020609040205080304" pitchFamily="17" charset="-128"/>
                <a:ea typeface="ＭＳ 明朝" panose="02020609040205080304" pitchFamily="17" charset="-128"/>
              </a:rPr>
              <a:t>①病気を予防し、元気で健康に過ごす力。</a:t>
            </a:r>
          </a:p>
          <a:p>
            <a:r>
              <a:rPr lang="ja-JP" altLang="ja-JP" sz="1200" spc="300" dirty="0">
                <a:latin typeface="ＭＳ 明朝" panose="02020609040205080304" pitchFamily="17" charset="-128"/>
                <a:ea typeface="ＭＳ 明朝" panose="02020609040205080304" pitchFamily="17" charset="-128"/>
              </a:rPr>
              <a:t>②「やった！」「できた！」「勝った！」と、いろいろな運動が上手にできるようになった楽しさを味わう豊かな心。</a:t>
            </a:r>
          </a:p>
          <a:p>
            <a:r>
              <a:rPr lang="ja-JP" altLang="ja-JP" sz="1200" spc="300" dirty="0">
                <a:latin typeface="ＭＳ 明朝" panose="02020609040205080304" pitchFamily="17" charset="-128"/>
                <a:ea typeface="ＭＳ 明朝" panose="02020609040205080304" pitchFamily="17" charset="-128"/>
              </a:rPr>
              <a:t>③上手になるためのがんばる心。</a:t>
            </a:r>
          </a:p>
          <a:p>
            <a:r>
              <a:rPr lang="ja-JP" altLang="ja-JP" sz="1200" spc="300" dirty="0">
                <a:latin typeface="ＭＳ 明朝" panose="02020609040205080304" pitchFamily="17" charset="-128"/>
                <a:ea typeface="ＭＳ 明朝" panose="02020609040205080304" pitchFamily="17" charset="-128"/>
              </a:rPr>
              <a:t>④友達と一緒にがんばることで、自分のがんばり、友達のがんばりを互いに認め、励まし合う思いやりの心。</a:t>
            </a:r>
          </a:p>
          <a:p>
            <a:pPr algn="ctr"/>
            <a:r>
              <a:rPr lang="ja-JP" altLang="ja-JP" sz="1200" spc="300" dirty="0">
                <a:latin typeface="ＭＳ 明朝" panose="02020609040205080304" pitchFamily="17" charset="-128"/>
                <a:ea typeface="ＭＳ 明朝" panose="02020609040205080304" pitchFamily="17" charset="-128"/>
              </a:rPr>
              <a:t>＊</a:t>
            </a:r>
          </a:p>
          <a:p>
            <a:r>
              <a:rPr lang="ja-JP" altLang="en-US" sz="1200" spc="300" dirty="0">
                <a:latin typeface="ＭＳ 明朝" panose="02020609040205080304" pitchFamily="17" charset="-128"/>
                <a:ea typeface="ＭＳ 明朝" panose="02020609040205080304" pitchFamily="17" charset="-128"/>
              </a:rPr>
              <a:t>　</a:t>
            </a:r>
            <a:r>
              <a:rPr lang="ja-JP" altLang="ja-JP" sz="1200" spc="300" dirty="0">
                <a:latin typeface="ＭＳ 明朝" panose="02020609040205080304" pitchFamily="17" charset="-128"/>
                <a:ea typeface="ＭＳ 明朝" panose="02020609040205080304" pitchFamily="17" charset="-128"/>
              </a:rPr>
              <a:t>４月から夏日を記録し、５月とはいえ厳しい暑さも予想されます。子供たちの健康と体力向上を目標とし、安全第一で進めてまいります。子供たちの輝く姿に、ご声援をお願いします。</a:t>
            </a:r>
            <a:endParaRPr lang="en-US" altLang="ja-JP" sz="1200" spc="300" dirty="0">
              <a:latin typeface="ＭＳ 明朝" panose="02020609040205080304" pitchFamily="17" charset="-128"/>
              <a:ea typeface="ＭＳ 明朝" panose="02020609040205080304" pitchFamily="17" charset="-128"/>
            </a:endParaRPr>
          </a:p>
        </p:txBody>
      </p:sp>
      <p:pic>
        <p:nvPicPr>
          <p:cNvPr id="1028" name="Picture 4" descr="運動会のイラスト「徒競走・白組」">
            <a:extLst>
              <a:ext uri="{FF2B5EF4-FFF2-40B4-BE49-F238E27FC236}">
                <a16:creationId xmlns:a16="http://schemas.microsoft.com/office/drawing/2014/main" id="{6F7413ED-98DE-0B85-4499-084421B476D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93005" y="8208697"/>
            <a:ext cx="1050212" cy="12391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0378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AD95A-69C7-4C43-09E5-586BE7716235}"/>
            </a:ext>
          </a:extLst>
        </p:cNvPr>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ACEB3E50-BB09-0EEC-59A9-42A32DBB8E0E}"/>
              </a:ext>
            </a:extLst>
          </p:cNvPr>
          <p:cNvGraphicFramePr>
            <a:graphicFrameLocks noGrp="1"/>
          </p:cNvGraphicFramePr>
          <p:nvPr>
            <p:extLst>
              <p:ext uri="{D42A27DB-BD31-4B8C-83A1-F6EECF244321}">
                <p14:modId xmlns:p14="http://schemas.microsoft.com/office/powerpoint/2010/main" val="4135693510"/>
              </p:ext>
            </p:extLst>
          </p:nvPr>
        </p:nvGraphicFramePr>
        <p:xfrm>
          <a:off x="145774" y="168965"/>
          <a:ext cx="6624004" cy="9667875"/>
        </p:xfrm>
        <a:graphic>
          <a:graphicData uri="http://schemas.openxmlformats.org/drawingml/2006/table">
            <a:tbl>
              <a:tblPr firstRow="1" bandRow="1">
                <a:tableStyleId>{5C22544A-7EE6-4342-B048-85BDC9FD1C3A}</a:tableStyleId>
              </a:tblPr>
              <a:tblGrid>
                <a:gridCol w="373662">
                  <a:extLst>
                    <a:ext uri="{9D8B030D-6E8A-4147-A177-3AD203B41FA5}">
                      <a16:colId xmlns:a16="http://schemas.microsoft.com/office/drawing/2014/main" val="1676072548"/>
                    </a:ext>
                  </a:extLst>
                </a:gridCol>
                <a:gridCol w="373662">
                  <a:extLst>
                    <a:ext uri="{9D8B030D-6E8A-4147-A177-3AD203B41FA5}">
                      <a16:colId xmlns:a16="http://schemas.microsoft.com/office/drawing/2014/main" val="3534095816"/>
                    </a:ext>
                  </a:extLst>
                </a:gridCol>
                <a:gridCol w="373662">
                  <a:extLst>
                    <a:ext uri="{9D8B030D-6E8A-4147-A177-3AD203B41FA5}">
                      <a16:colId xmlns:a16="http://schemas.microsoft.com/office/drawing/2014/main" val="1681719353"/>
                    </a:ext>
                  </a:extLst>
                </a:gridCol>
                <a:gridCol w="3261046">
                  <a:extLst>
                    <a:ext uri="{9D8B030D-6E8A-4147-A177-3AD203B41FA5}">
                      <a16:colId xmlns:a16="http://schemas.microsoft.com/office/drawing/2014/main" val="3842889653"/>
                    </a:ext>
                  </a:extLst>
                </a:gridCol>
                <a:gridCol w="373662">
                  <a:extLst>
                    <a:ext uri="{9D8B030D-6E8A-4147-A177-3AD203B41FA5}">
                      <a16:colId xmlns:a16="http://schemas.microsoft.com/office/drawing/2014/main" val="3226692515"/>
                    </a:ext>
                  </a:extLst>
                </a:gridCol>
                <a:gridCol w="373662">
                  <a:extLst>
                    <a:ext uri="{9D8B030D-6E8A-4147-A177-3AD203B41FA5}">
                      <a16:colId xmlns:a16="http://schemas.microsoft.com/office/drawing/2014/main" val="1754928367"/>
                    </a:ext>
                  </a:extLst>
                </a:gridCol>
                <a:gridCol w="373662">
                  <a:extLst>
                    <a:ext uri="{9D8B030D-6E8A-4147-A177-3AD203B41FA5}">
                      <a16:colId xmlns:a16="http://schemas.microsoft.com/office/drawing/2014/main" val="4221807831"/>
                    </a:ext>
                  </a:extLst>
                </a:gridCol>
                <a:gridCol w="373662">
                  <a:extLst>
                    <a:ext uri="{9D8B030D-6E8A-4147-A177-3AD203B41FA5}">
                      <a16:colId xmlns:a16="http://schemas.microsoft.com/office/drawing/2014/main" val="2821357407"/>
                    </a:ext>
                  </a:extLst>
                </a:gridCol>
                <a:gridCol w="373662">
                  <a:extLst>
                    <a:ext uri="{9D8B030D-6E8A-4147-A177-3AD203B41FA5}">
                      <a16:colId xmlns:a16="http://schemas.microsoft.com/office/drawing/2014/main" val="1188231032"/>
                    </a:ext>
                  </a:extLst>
                </a:gridCol>
                <a:gridCol w="373662">
                  <a:extLst>
                    <a:ext uri="{9D8B030D-6E8A-4147-A177-3AD203B41FA5}">
                      <a16:colId xmlns:a16="http://schemas.microsoft.com/office/drawing/2014/main" val="667434723"/>
                    </a:ext>
                  </a:extLst>
                </a:gridCol>
              </a:tblGrid>
              <a:tr h="0">
                <a:tc>
                  <a:txBody>
                    <a:bodyPr/>
                    <a:lstStyle/>
                    <a:p>
                      <a:pPr algn="ctr"/>
                      <a:r>
                        <a:rPr kumimoji="1" lang="ja-JP" altLang="en-US" sz="900" dirty="0">
                          <a:solidFill>
                            <a:schemeClr val="tx1"/>
                          </a:solidFill>
                          <a:latin typeface="+mn-lt"/>
                        </a:rPr>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900" dirty="0">
                          <a:solidFill>
                            <a:schemeClr val="tx1"/>
                          </a:solidFill>
                          <a:latin typeface="+mn-lt"/>
                        </a:rPr>
                        <a:t>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700" dirty="0">
                          <a:solidFill>
                            <a:schemeClr val="tx1"/>
                          </a:solidFill>
                          <a:latin typeface="+mn-lt"/>
                        </a:rPr>
                        <a:t>時程</a:t>
                      </a:r>
                      <a:endParaRPr kumimoji="1" lang="ja-JP" altLang="en-US" sz="8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l"/>
                      <a:r>
                        <a:rPr kumimoji="1" lang="ja-JP" altLang="en-US" sz="900" dirty="0">
                          <a:solidFill>
                            <a:schemeClr val="tx1"/>
                          </a:solidFill>
                          <a:latin typeface="+mn-lt"/>
                        </a:rPr>
                        <a:t>　　　　　　　５月の行事予定　　　</a:t>
                      </a:r>
                      <a:r>
                        <a:rPr kumimoji="1" lang="ja-JP" altLang="en-US" sz="600" b="0" dirty="0">
                          <a:solidFill>
                            <a:schemeClr val="tx1"/>
                          </a:solidFill>
                          <a:latin typeface="+mn-lt"/>
                        </a:rPr>
                        <a:t>☆スクールカウンセラー来校日</a:t>
                      </a:r>
                      <a:endParaRPr kumimoji="1" lang="ja-JP" altLang="en-US" sz="900" b="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800" dirty="0">
                          <a:solidFill>
                            <a:schemeClr val="tx1"/>
                          </a:solidFill>
                          <a:latin typeface="+mn-lt"/>
                        </a:rPr>
                        <a:t>１年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800" dirty="0">
                          <a:solidFill>
                            <a:schemeClr val="tx1"/>
                          </a:solidFill>
                          <a:latin typeface="+mn-lt"/>
                        </a:rPr>
                        <a:t>２年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800" dirty="0">
                          <a:solidFill>
                            <a:schemeClr val="tx1"/>
                          </a:solidFill>
                          <a:latin typeface="+mn-lt"/>
                        </a:rPr>
                        <a:t>３年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800" dirty="0">
                          <a:solidFill>
                            <a:schemeClr val="tx1"/>
                          </a:solidFill>
                          <a:latin typeface="+mn-lt"/>
                        </a:rPr>
                        <a:t>４年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800" dirty="0">
                          <a:solidFill>
                            <a:schemeClr val="tx1"/>
                          </a:solidFill>
                          <a:latin typeface="+mn-lt"/>
                        </a:rPr>
                        <a:t>５年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kumimoji="1" lang="ja-JP" altLang="en-US" sz="800" dirty="0">
                          <a:solidFill>
                            <a:schemeClr val="tx1"/>
                          </a:solidFill>
                          <a:latin typeface="+mn-lt"/>
                        </a:rPr>
                        <a:t>６年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8385903"/>
                  </a:ext>
                </a:extLst>
              </a:tr>
              <a:tr h="0">
                <a:tc>
                  <a:txBody>
                    <a:bodyPr/>
                    <a:lstStyle/>
                    <a:p>
                      <a:pPr algn="ctr"/>
                      <a:r>
                        <a:rPr kumimoji="1" lang="en-US" altLang="ja-JP" dirty="0">
                          <a:solidFill>
                            <a:schemeClr val="tx1"/>
                          </a:solidFill>
                          <a:latin typeface="+mn-lt"/>
                        </a:rPr>
                        <a:t>1</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zh-TW"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委員会紹介集会（８：２５）　校外学習（４組）</a:t>
                      </a:r>
                      <a:br>
                        <a:rPr lang="zh-TW"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br>
                      <a:r>
                        <a:rPr lang="zh-TW"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腎臓検診１次追加</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7510399"/>
                  </a:ext>
                </a:extLst>
              </a:tr>
              <a:tr h="0">
                <a:tc>
                  <a:txBody>
                    <a:bodyPr/>
                    <a:lstStyle/>
                    <a:p>
                      <a:pPr algn="ctr"/>
                      <a:r>
                        <a:rPr kumimoji="1" lang="en-US" altLang="ja-JP" dirty="0">
                          <a:solidFill>
                            <a:schemeClr val="tx1"/>
                          </a:solidFill>
                          <a:latin typeface="+mn-lt"/>
                        </a:rPr>
                        <a:t>2</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latin typeface="+mn-lt"/>
                        </a:rPr>
                        <a:t>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r>
                        <a:rPr lang="ja-JP" altLang="en-US" sz="800" b="0" i="0" u="none" strike="noStrike">
                          <a:solidFill>
                            <a:srgbClr val="FF0000"/>
                          </a:solidFill>
                          <a:effectLst/>
                          <a:latin typeface="BIZ UDPゴシック" panose="020B0400000000000000" pitchFamily="50" charset="-128"/>
                          <a:ea typeface="BIZ UDPゴシック" panose="020B04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dirty="0">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889948744"/>
                  </a:ext>
                </a:extLst>
              </a:tr>
              <a:tr h="0">
                <a:tc>
                  <a:txBody>
                    <a:bodyPr/>
                    <a:lstStyle/>
                    <a:p>
                      <a:pPr algn="ctr"/>
                      <a:r>
                        <a:rPr kumimoji="1" lang="en-US" altLang="ja-JP" dirty="0">
                          <a:solidFill>
                            <a:schemeClr val="tx1"/>
                          </a:solidFill>
                          <a:latin typeface="+mn-lt"/>
                        </a:rPr>
                        <a:t>3</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latin typeface="+mn-lt"/>
                        </a:rPr>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r>
                        <a:rPr lang="ja-JP" altLang="en-US" sz="1000" b="0" i="0" u="none" strike="noStrike" dirty="0">
                          <a:effectLst/>
                          <a:latin typeface="BIZ UDPゴシック" panose="020B0400000000000000" pitchFamily="50" charset="-128"/>
                          <a:ea typeface="BIZ UDPゴシック" panose="020B0400000000000000" pitchFamily="50" charset="-128"/>
                        </a:rPr>
                        <a:t>憲法記念日</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dirty="0">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595129475"/>
                  </a:ext>
                </a:extLst>
              </a:tr>
              <a:tr h="0">
                <a:tc>
                  <a:txBody>
                    <a:bodyPr/>
                    <a:lstStyle/>
                    <a:p>
                      <a:pPr algn="ctr"/>
                      <a:r>
                        <a:rPr kumimoji="1" lang="en-US" altLang="ja-JP" dirty="0">
                          <a:solidFill>
                            <a:schemeClr val="tx1"/>
                          </a:solidFill>
                          <a:latin typeface="+mn-lt"/>
                        </a:rPr>
                        <a:t>4</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latin typeface="+mn-lt"/>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r>
                        <a:rPr lang="ja-JP" altLang="en-US" sz="1000" b="0" i="0" u="none" strike="noStrike">
                          <a:effectLst/>
                          <a:latin typeface="BIZ UDPゴシック" panose="020B0400000000000000" pitchFamily="50" charset="-128"/>
                          <a:ea typeface="BIZ UDPゴシック" panose="020B0400000000000000" pitchFamily="50" charset="-128"/>
                        </a:rPr>
                        <a:t>みどりの日</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dirty="0">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010858576"/>
                  </a:ext>
                </a:extLst>
              </a:tr>
              <a:tr h="0">
                <a:tc>
                  <a:txBody>
                    <a:bodyPr/>
                    <a:lstStyle/>
                    <a:p>
                      <a:pPr algn="ctr"/>
                      <a:r>
                        <a:rPr kumimoji="1" lang="en-US" altLang="ja-JP" dirty="0">
                          <a:solidFill>
                            <a:schemeClr val="tx1"/>
                          </a:solidFill>
                          <a:latin typeface="+mn-lt"/>
                        </a:rPr>
                        <a:t>5</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latin typeface="+mn-lt"/>
                        </a:rPr>
                        <a:t>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r>
                        <a:rPr lang="ja-JP" altLang="en-US" sz="1000" b="0" i="0" u="none" strike="noStrike">
                          <a:effectLst/>
                          <a:latin typeface="BIZ UDPゴシック" panose="020B0400000000000000" pitchFamily="50" charset="-128"/>
                          <a:ea typeface="BIZ UDPゴシック" panose="020B0400000000000000" pitchFamily="50" charset="-128"/>
                        </a:rPr>
                        <a:t>こどもの日</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dirty="0">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75571141"/>
                  </a:ext>
                </a:extLst>
              </a:tr>
              <a:tr h="0">
                <a:tc>
                  <a:txBody>
                    <a:bodyPr/>
                    <a:lstStyle/>
                    <a:p>
                      <a:pPr algn="ctr"/>
                      <a:r>
                        <a:rPr kumimoji="1" lang="en-US" altLang="ja-JP" dirty="0">
                          <a:solidFill>
                            <a:schemeClr val="tx1"/>
                          </a:solidFill>
                          <a:latin typeface="+mn-lt"/>
                        </a:rPr>
                        <a:t>6</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latin typeface="+mn-lt"/>
                        </a:rPr>
                        <a:t>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r>
                        <a:rPr lang="ja-JP" altLang="en-US" sz="1000" b="0" i="0" u="none" strike="noStrike">
                          <a:effectLst/>
                          <a:latin typeface="BIZ UDPゴシック" panose="020B0400000000000000" pitchFamily="50" charset="-128"/>
                          <a:ea typeface="BIZ UDPゴシック" panose="020B0400000000000000" pitchFamily="50" charset="-128"/>
                        </a:rPr>
                        <a:t>振替休日</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dirty="0">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839597352"/>
                  </a:ext>
                </a:extLst>
              </a:tr>
              <a:tr h="0">
                <a:tc>
                  <a:txBody>
                    <a:bodyPr/>
                    <a:lstStyle/>
                    <a:p>
                      <a:pPr algn="ctr"/>
                      <a:r>
                        <a:rPr kumimoji="1" lang="en-US" altLang="ja-JP" dirty="0">
                          <a:solidFill>
                            <a:schemeClr val="tx1"/>
                          </a:solidFill>
                          <a:latin typeface="+mn-lt"/>
                        </a:rPr>
                        <a:t>7</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ノースクリーンデー①</a:t>
                      </a:r>
                      <a:b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クラブ活動②</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53283850"/>
                  </a:ext>
                </a:extLst>
              </a:tr>
              <a:tr h="0">
                <a:tc>
                  <a:txBody>
                    <a:bodyPr/>
                    <a:lstStyle/>
                    <a:p>
                      <a:pPr algn="ctr"/>
                      <a:r>
                        <a:rPr kumimoji="1" lang="en-US" altLang="ja-JP" dirty="0">
                          <a:solidFill>
                            <a:schemeClr val="tx1"/>
                          </a:solidFill>
                          <a:latin typeface="+mn-lt"/>
                        </a:rPr>
                        <a:t>8</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zh-TW"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耳鼻科検診（１～３）</a:t>
                      </a:r>
                      <a:br>
                        <a:rPr lang="zh-TW" altLang="en-US" sz="1000" b="0" i="0" u="none" strike="noStrike" dirty="0">
                          <a:solidFill>
                            <a:srgbClr val="FF0000"/>
                          </a:solidFill>
                          <a:effectLst/>
                          <a:latin typeface="BIZ UDPゴシック" panose="020B0400000000000000" pitchFamily="50" charset="-128"/>
                          <a:ea typeface="BIZ UDPゴシック" panose="020B0400000000000000" pitchFamily="50" charset="-128"/>
                        </a:rPr>
                      </a:br>
                      <a:r>
                        <a:rPr lang="zh-TW"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安全指導日②</a:t>
                      </a:r>
                      <a:endParaRPr lang="zh-TW" altLang="en-US" sz="1000" b="0" i="0" u="none" strike="noStrike" dirty="0">
                        <a:solidFill>
                          <a:srgbClr val="FF0000"/>
                        </a:solidFill>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34815810"/>
                  </a:ext>
                </a:extLst>
              </a:tr>
              <a:tr h="0">
                <a:tc>
                  <a:txBody>
                    <a:bodyPr/>
                    <a:lstStyle/>
                    <a:p>
                      <a:pPr algn="ctr"/>
                      <a:r>
                        <a:rPr kumimoji="1" lang="en-US" altLang="ja-JP" dirty="0">
                          <a:solidFill>
                            <a:schemeClr val="tx1"/>
                          </a:solidFill>
                          <a:latin typeface="+mn-lt"/>
                        </a:rPr>
                        <a:t>9</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solidFill>
                            <a:schemeClr val="tx1"/>
                          </a:solidFill>
                          <a:latin typeface="+mn-lt"/>
                        </a:rPr>
                        <a:t>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土曜授業日・学校公開</a:t>
                      </a:r>
                      <a: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特時・</a:t>
                      </a:r>
                      <a: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t>4</a:t>
                      </a: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時間授業</a:t>
                      </a:r>
                      <a: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t>】</a:t>
                      </a:r>
                      <a:br>
                        <a:rPr lang="en-US" altLang="ja-JP" sz="1000" b="0" i="0" u="none" strike="noStrike" dirty="0">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引き渡し訓練（避難訓練②）　親子歯磨き教室（１）</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03233317"/>
                  </a:ext>
                </a:extLst>
              </a:tr>
              <a:tr h="0">
                <a:tc>
                  <a:txBody>
                    <a:bodyPr/>
                    <a:lstStyle/>
                    <a:p>
                      <a:pPr algn="ctr"/>
                      <a:r>
                        <a:rPr kumimoji="1" lang="en-US" altLang="ja-JP" dirty="0">
                          <a:solidFill>
                            <a:schemeClr val="tx1"/>
                          </a:solidFill>
                          <a:latin typeface="+mn-lt"/>
                        </a:rPr>
                        <a:t>10</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latin typeface="+mn-lt"/>
                        </a:rPr>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r>
                        <a:rPr lang="ja-JP" altLang="en-US" sz="1000" b="0" i="0" u="none" strike="noStrike" dirty="0">
                          <a:solidFill>
                            <a:srgbClr val="FF0000"/>
                          </a:solidFill>
                          <a:effectLst/>
                          <a:latin typeface="BIZ UDPゴシック" panose="020B0400000000000000" pitchFamily="50" charset="-128"/>
                          <a:ea typeface="BIZ UDPゴシック" panose="020B04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dirty="0">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dirty="0">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59650692"/>
                  </a:ext>
                </a:extLst>
              </a:tr>
              <a:tr h="0">
                <a:tc>
                  <a:txBody>
                    <a:bodyPr/>
                    <a:lstStyle/>
                    <a:p>
                      <a:pPr algn="ctr"/>
                      <a:r>
                        <a:rPr kumimoji="1" lang="en-US" altLang="ja-JP" dirty="0">
                          <a:solidFill>
                            <a:schemeClr val="tx1"/>
                          </a:solidFill>
                          <a:latin typeface="+mn-lt"/>
                        </a:rPr>
                        <a:t>11</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91159959"/>
                  </a:ext>
                </a:extLst>
              </a:tr>
              <a:tr h="0">
                <a:tc>
                  <a:txBody>
                    <a:bodyPr/>
                    <a:lstStyle/>
                    <a:p>
                      <a:pPr algn="ctr"/>
                      <a:r>
                        <a:rPr kumimoji="1" lang="en-US" altLang="ja-JP" dirty="0">
                          <a:solidFill>
                            <a:schemeClr val="tx1"/>
                          </a:solidFill>
                          <a:latin typeface="+mn-lt"/>
                        </a:rPr>
                        <a:t>12</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solidFill>
                            <a:schemeClr val="tx1"/>
                          </a:solidFill>
                          <a:latin typeface="+mn-lt"/>
                        </a:rPr>
                        <a:t>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1000" b="0" i="0" u="none" strike="noStrike" dirty="0">
                          <a:effectLst/>
                          <a:latin typeface="BIZ UDPゴシック" panose="020B0400000000000000" pitchFamily="50" charset="-128"/>
                          <a:ea typeface="BIZ UDPゴシック" panose="020B0400000000000000" pitchFamily="50" charset="-128"/>
                        </a:rPr>
                        <a:t>内科検診（１～３）</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0143026"/>
                  </a:ext>
                </a:extLst>
              </a:tr>
              <a:tr h="0">
                <a:tc>
                  <a:txBody>
                    <a:bodyPr/>
                    <a:lstStyle/>
                    <a:p>
                      <a:pPr algn="ctr"/>
                      <a:r>
                        <a:rPr kumimoji="1" lang="en-US" altLang="ja-JP" dirty="0">
                          <a:solidFill>
                            <a:schemeClr val="tx1"/>
                          </a:solidFill>
                          <a:latin typeface="+mn-lt"/>
                        </a:rPr>
                        <a:t>13</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solidFill>
                            <a:schemeClr val="tx1"/>
                          </a:solidFill>
                          <a:latin typeface="+mn-lt"/>
                        </a:rPr>
                        <a:t>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800" b="0" i="0" u="none" strike="noStrike" dirty="0">
                          <a:solidFill>
                            <a:srgbClr val="FF0000"/>
                          </a:solidFill>
                          <a:effectLst/>
                          <a:latin typeface="BIZ UDPゴシック" panose="020B0400000000000000" pitchFamily="50" charset="-128"/>
                          <a:ea typeface="BIZ UDPゴシック" panose="020B04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68552609"/>
                  </a:ext>
                </a:extLst>
              </a:tr>
              <a:tr h="0">
                <a:tc>
                  <a:txBody>
                    <a:bodyPr/>
                    <a:lstStyle/>
                    <a:p>
                      <a:pPr algn="ctr"/>
                      <a:r>
                        <a:rPr kumimoji="1" lang="en-US" altLang="ja-JP" dirty="0">
                          <a:solidFill>
                            <a:schemeClr val="tx1"/>
                          </a:solidFill>
                          <a:latin typeface="+mn-lt"/>
                        </a:rPr>
                        <a:t>14</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zh-TW"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心臓検診（１）</a:t>
                      </a:r>
                      <a:r>
                        <a:rPr lang="en-US" altLang="zh-TW" sz="1000" b="0" i="0" u="none" strike="noStrike" dirty="0">
                          <a:solidFill>
                            <a:srgbClr val="000000"/>
                          </a:solidFill>
                          <a:effectLst/>
                          <a:latin typeface="BIZ UDPゴシック" panose="020B0400000000000000" pitchFamily="50" charset="-128"/>
                          <a:ea typeface="BIZ UDPゴシック" panose="020B0400000000000000" pitchFamily="50" charset="-128"/>
                        </a:rPr>
                        <a:t>9:30</a:t>
                      </a:r>
                      <a:r>
                        <a:rPr lang="zh-TW"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a:t>
                      </a:r>
                      <a:br>
                        <a:rPr lang="zh-TW" altLang="en-US" sz="1000" b="0" i="0" u="none" strike="noStrike" dirty="0">
                          <a:solidFill>
                            <a:srgbClr val="FF0000"/>
                          </a:solidFill>
                          <a:effectLst/>
                          <a:latin typeface="BIZ UDPゴシック" panose="020B0400000000000000" pitchFamily="50" charset="-128"/>
                          <a:ea typeface="BIZ UDPゴシック" panose="020B0400000000000000" pitchFamily="50" charset="-128"/>
                        </a:rPr>
                      </a:br>
                      <a:r>
                        <a:rPr lang="zh-TW"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運動会全体練習</a:t>
                      </a:r>
                      <a:endParaRPr lang="zh-TW" altLang="en-US" sz="1000" b="0" i="0" u="none" strike="noStrike" dirty="0">
                        <a:solidFill>
                          <a:srgbClr val="FF0000"/>
                        </a:solidFill>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43951373"/>
                  </a:ext>
                </a:extLst>
              </a:tr>
              <a:tr h="0">
                <a:tc>
                  <a:txBody>
                    <a:bodyPr/>
                    <a:lstStyle/>
                    <a:p>
                      <a:pPr algn="ctr"/>
                      <a:r>
                        <a:rPr kumimoji="1" lang="en-US" altLang="ja-JP" dirty="0">
                          <a:solidFill>
                            <a:schemeClr val="tx1"/>
                          </a:solidFill>
                          <a:latin typeface="+mn-lt"/>
                        </a:rPr>
                        <a:t>15</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zh-TW" altLang="en-US" sz="1000" b="0" i="0" u="none" strike="noStrike">
                          <a:solidFill>
                            <a:srgbClr val="000000"/>
                          </a:solidFill>
                          <a:effectLst/>
                          <a:latin typeface="BIZ UDPゴシック" panose="020B0400000000000000" pitchFamily="50" charset="-128"/>
                          <a:ea typeface="BIZ UDPゴシック" panose="020B0400000000000000" pitchFamily="50" charset="-128"/>
                        </a:rPr>
                        <a:t>特支連合遠足</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6496543"/>
                  </a:ext>
                </a:extLst>
              </a:tr>
              <a:tr h="0">
                <a:tc>
                  <a:txBody>
                    <a:bodyPr/>
                    <a:lstStyle/>
                    <a:p>
                      <a:pPr algn="ctr"/>
                      <a:r>
                        <a:rPr kumimoji="1" lang="en-US" altLang="ja-JP" dirty="0">
                          <a:solidFill>
                            <a:schemeClr val="tx1"/>
                          </a:solidFill>
                          <a:latin typeface="+mn-lt"/>
                        </a:rPr>
                        <a:t>16</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latin typeface="+mn-lt"/>
                        </a:rPr>
                        <a:t>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r>
                        <a:rPr lang="ja-JP" altLang="en-US" sz="1000" b="0" i="0" u="none" strike="noStrike">
                          <a:solidFill>
                            <a:srgbClr val="FF0000"/>
                          </a:solidFill>
                          <a:effectLst/>
                          <a:latin typeface="BIZ UDPゴシック" panose="020B0400000000000000" pitchFamily="50" charset="-128"/>
                          <a:ea typeface="BIZ UDPゴシック" panose="020B04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dirty="0">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dirty="0">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06766398"/>
                  </a:ext>
                </a:extLst>
              </a:tr>
              <a:tr h="0">
                <a:tc>
                  <a:txBody>
                    <a:bodyPr/>
                    <a:lstStyle/>
                    <a:p>
                      <a:pPr algn="ctr"/>
                      <a:r>
                        <a:rPr kumimoji="1" lang="en-US" altLang="ja-JP" dirty="0">
                          <a:solidFill>
                            <a:schemeClr val="tx1"/>
                          </a:solidFill>
                          <a:latin typeface="+mn-lt"/>
                        </a:rPr>
                        <a:t>17</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latin typeface="+mn-lt"/>
                        </a:rPr>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r>
                        <a:rPr lang="ja-JP" altLang="en-US" sz="1000" b="0" i="0" u="none" strike="noStrike">
                          <a:solidFill>
                            <a:srgbClr val="FF0000"/>
                          </a:solidFill>
                          <a:effectLst/>
                          <a:latin typeface="BIZ UDPゴシック" panose="020B0400000000000000" pitchFamily="50" charset="-128"/>
                          <a:ea typeface="BIZ UDPゴシック" panose="020B04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dirty="0">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dirty="0">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dirty="0">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119260903"/>
                  </a:ext>
                </a:extLst>
              </a:tr>
              <a:tr h="0">
                <a:tc>
                  <a:txBody>
                    <a:bodyPr/>
                    <a:lstStyle/>
                    <a:p>
                      <a:pPr algn="ctr"/>
                      <a:r>
                        <a:rPr kumimoji="1" lang="en-US" altLang="ja-JP" dirty="0">
                          <a:solidFill>
                            <a:schemeClr val="tx1"/>
                          </a:solidFill>
                          <a:latin typeface="+mn-lt"/>
                        </a:rPr>
                        <a:t>18</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運動会全体練習予備日　</a:t>
                      </a:r>
                      <a:b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b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教育実習（</a:t>
                      </a: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始）</a:t>
                      </a:r>
                      <a:endPar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25929665"/>
                  </a:ext>
                </a:extLst>
              </a:tr>
              <a:tr h="0">
                <a:tc>
                  <a:txBody>
                    <a:bodyPr/>
                    <a:lstStyle/>
                    <a:p>
                      <a:pPr algn="ctr"/>
                      <a:r>
                        <a:rPr kumimoji="1" lang="en-US" altLang="ja-JP" dirty="0">
                          <a:solidFill>
                            <a:schemeClr val="tx1"/>
                          </a:solidFill>
                          <a:latin typeface="+mn-lt"/>
                        </a:rPr>
                        <a:t>19</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solidFill>
                            <a:schemeClr val="tx1"/>
                          </a:solidFill>
                          <a:latin typeface="+mn-lt"/>
                        </a:rPr>
                        <a:t>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zh-TW" altLang="en-US" sz="1000" b="0" i="0" u="none" strike="noStrike">
                          <a:effectLst/>
                          <a:latin typeface="BIZ UDPゴシック" panose="020B0400000000000000" pitchFamily="50" charset="-128"/>
                          <a:ea typeface="BIZ UDPゴシック" panose="020B0400000000000000" pitchFamily="50" charset="-128"/>
                        </a:rPr>
                        <a:t>歯科検診（４～６）</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30603751"/>
                  </a:ext>
                </a:extLst>
              </a:tr>
              <a:tr h="0">
                <a:tc>
                  <a:txBody>
                    <a:bodyPr/>
                    <a:lstStyle/>
                    <a:p>
                      <a:pPr algn="ctr"/>
                      <a:r>
                        <a:rPr kumimoji="1" lang="en-US" altLang="ja-JP" dirty="0">
                          <a:solidFill>
                            <a:schemeClr val="tx1"/>
                          </a:solidFill>
                          <a:latin typeface="+mn-lt"/>
                        </a:rPr>
                        <a:t>20</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solidFill>
                            <a:schemeClr val="tx1"/>
                          </a:solidFill>
                          <a:latin typeface="+mn-lt"/>
                        </a:rPr>
                        <a:t>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zh-TW"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心臓検診（欠席者）</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53293178"/>
                  </a:ext>
                </a:extLst>
              </a:tr>
              <a:tr h="0">
                <a:tc>
                  <a:txBody>
                    <a:bodyPr/>
                    <a:lstStyle/>
                    <a:p>
                      <a:pPr algn="ctr"/>
                      <a:r>
                        <a:rPr kumimoji="1" lang="en-US" altLang="ja-JP" dirty="0">
                          <a:solidFill>
                            <a:schemeClr val="tx1"/>
                          </a:solidFill>
                          <a:latin typeface="+mn-lt"/>
                        </a:rPr>
                        <a:t>21</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腎臓検診</a:t>
                      </a:r>
                      <a:r>
                        <a:rPr lang="en-US" altLang="ja-JP" sz="1000" b="0" i="0" u="none" strike="noStrike">
                          <a:solidFill>
                            <a:srgbClr val="000000"/>
                          </a:solidFill>
                          <a:effectLst/>
                          <a:latin typeface="BIZ UDPゴシック" panose="020B0400000000000000" pitchFamily="50" charset="-128"/>
                          <a:ea typeface="BIZ UDPゴシック" panose="020B0400000000000000" pitchFamily="50" charset="-128"/>
                        </a:rPr>
                        <a:t>2</a:t>
                      </a: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次</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37221742"/>
                  </a:ext>
                </a:extLst>
              </a:tr>
              <a:tr h="0">
                <a:tc>
                  <a:txBody>
                    <a:bodyPr/>
                    <a:lstStyle/>
                    <a:p>
                      <a:pPr algn="ctr"/>
                      <a:r>
                        <a:rPr kumimoji="1" lang="en-US" altLang="ja-JP" dirty="0">
                          <a:solidFill>
                            <a:schemeClr val="tx1"/>
                          </a:solidFill>
                          <a:latin typeface="+mn-lt"/>
                        </a:rPr>
                        <a:t>22</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運動会リハーサル　腎臓検診２次（追加）</a:t>
                      </a:r>
                      <a:br>
                        <a:rPr lang="ja-JP" altLang="en-US" sz="1000" b="0" i="0" u="none" strike="noStrike">
                          <a:solidFill>
                            <a:srgbClr val="FF0000"/>
                          </a:solidFill>
                          <a:effectLst/>
                          <a:latin typeface="BIZ UDPゴシック" panose="020B0400000000000000" pitchFamily="50" charset="-128"/>
                          <a:ea typeface="BIZ UDPゴシック" panose="020B0400000000000000" pitchFamily="50" charset="-128"/>
                        </a:rPr>
                      </a:b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４時間授業（１～５）　前日準備（６）</a:t>
                      </a:r>
                      <a:endParaRPr lang="ja-JP" altLang="en-US" sz="1000" b="0" i="0" u="none" strike="noStrike">
                        <a:solidFill>
                          <a:srgbClr val="FF0000"/>
                        </a:solidFill>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34283462"/>
                  </a:ext>
                </a:extLst>
              </a:tr>
              <a:tr h="0">
                <a:tc>
                  <a:txBody>
                    <a:bodyPr/>
                    <a:lstStyle/>
                    <a:p>
                      <a:pPr algn="ctr"/>
                      <a:r>
                        <a:rPr kumimoji="1" lang="en-US" altLang="ja-JP" dirty="0">
                          <a:solidFill>
                            <a:schemeClr val="tx1"/>
                          </a:solidFill>
                          <a:latin typeface="+mn-lt"/>
                        </a:rPr>
                        <a:t>23</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zh-TW" altLang="en-US" sz="1000" b="0" i="0" u="none" strike="noStrike">
                          <a:solidFill>
                            <a:srgbClr val="000000"/>
                          </a:solidFill>
                          <a:effectLst/>
                          <a:latin typeface="BIZ UDPゴシック" panose="020B0400000000000000" pitchFamily="50" charset="-128"/>
                          <a:ea typeface="BIZ UDPゴシック" panose="020B0400000000000000" pitchFamily="50" charset="-128"/>
                        </a:rPr>
                        <a:t>運動会</a:t>
                      </a:r>
                      <a:r>
                        <a:rPr lang="en-US" altLang="zh-TW" sz="1000" b="0" i="0" u="none" strike="noStrike">
                          <a:solidFill>
                            <a:srgbClr val="000000"/>
                          </a:solidFill>
                          <a:effectLst/>
                          <a:latin typeface="BIZ UDPゴシック" panose="020B0400000000000000" pitchFamily="50" charset="-128"/>
                          <a:ea typeface="BIZ UDPゴシック" panose="020B0400000000000000" pitchFamily="50" charset="-128"/>
                        </a:rPr>
                        <a:t>【</a:t>
                      </a:r>
                      <a:r>
                        <a:rPr lang="zh-TW" altLang="en-US" sz="1000" b="0" i="0" u="none" strike="noStrike">
                          <a:solidFill>
                            <a:srgbClr val="000000"/>
                          </a:solidFill>
                          <a:effectLst/>
                          <a:latin typeface="BIZ UDPゴシック" panose="020B0400000000000000" pitchFamily="50" charset="-128"/>
                          <a:ea typeface="BIZ UDPゴシック" panose="020B0400000000000000" pitchFamily="50" charset="-128"/>
                        </a:rPr>
                        <a:t>午前５時間授業</a:t>
                      </a:r>
                      <a:r>
                        <a:rPr lang="en-US" altLang="zh-TW" sz="1000" b="0" i="0" u="none" strike="noStrike">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61150367"/>
                  </a:ext>
                </a:extLst>
              </a:tr>
              <a:tr h="0">
                <a:tc>
                  <a:txBody>
                    <a:bodyPr/>
                    <a:lstStyle/>
                    <a:p>
                      <a:pPr algn="ctr"/>
                      <a:r>
                        <a:rPr kumimoji="1" lang="en-US" altLang="ja-JP" dirty="0">
                          <a:solidFill>
                            <a:schemeClr val="tx1"/>
                          </a:solidFill>
                          <a:latin typeface="+mn-lt"/>
                        </a:rPr>
                        <a:t>24</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latin typeface="+mn-lt"/>
                        </a:rPr>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r>
                        <a:rPr lang="ja-JP" altLang="en-US" sz="1000" b="0" i="0" u="none" strike="noStrike">
                          <a:solidFill>
                            <a:srgbClr val="FF0000"/>
                          </a:solidFill>
                          <a:effectLst/>
                          <a:latin typeface="BIZ UDPゴシック" panose="020B0400000000000000" pitchFamily="50" charset="-128"/>
                          <a:ea typeface="BIZ UDPゴシック" panose="020B04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dirty="0">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55794076"/>
                  </a:ext>
                </a:extLst>
              </a:tr>
              <a:tr h="0">
                <a:tc>
                  <a:txBody>
                    <a:bodyPr/>
                    <a:lstStyle/>
                    <a:p>
                      <a:pPr algn="ctr"/>
                      <a:r>
                        <a:rPr kumimoji="1" lang="en-US" altLang="ja-JP" dirty="0">
                          <a:solidFill>
                            <a:schemeClr val="tx1"/>
                          </a:solidFill>
                          <a:latin typeface="+mn-lt"/>
                        </a:rPr>
                        <a:t>25</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latin typeface="+mn-lt"/>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r>
                        <a:rPr lang="ja-JP" altLang="en-US" sz="1000" b="0" i="0" u="none" strike="noStrike">
                          <a:solidFill>
                            <a:srgbClr val="000000"/>
                          </a:solidFill>
                          <a:effectLst/>
                          <a:latin typeface="BIZ UDPゴシック" panose="020B0400000000000000" pitchFamily="50" charset="-128"/>
                          <a:ea typeface="BIZ UDPゴシック" panose="020B0400000000000000" pitchFamily="50" charset="-128"/>
                        </a:rPr>
                        <a:t>振替休業日</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ja-JP" altLang="en-US" sz="1050" b="0" i="0" u="none" strike="noStrike" dirty="0">
                          <a:solidFill>
                            <a:schemeClr val="tx1"/>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640586277"/>
                  </a:ext>
                </a:extLst>
              </a:tr>
              <a:tr h="0">
                <a:tc>
                  <a:txBody>
                    <a:bodyPr/>
                    <a:lstStyle/>
                    <a:p>
                      <a:pPr algn="ctr"/>
                      <a:r>
                        <a:rPr kumimoji="1" lang="en-US" altLang="ja-JP" dirty="0">
                          <a:solidFill>
                            <a:schemeClr val="tx1"/>
                          </a:solidFill>
                          <a:latin typeface="+mn-lt"/>
                        </a:rPr>
                        <a:t>26</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solidFill>
                            <a:schemeClr val="tx1"/>
                          </a:solidFill>
                          <a:latin typeface="+mn-lt"/>
                        </a:rPr>
                        <a:t>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全校朝会あり（オンライン）</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13521665"/>
                  </a:ext>
                </a:extLst>
              </a:tr>
              <a:tr h="0">
                <a:tc>
                  <a:txBody>
                    <a:bodyPr/>
                    <a:lstStyle/>
                    <a:p>
                      <a:pPr algn="ctr"/>
                      <a:r>
                        <a:rPr kumimoji="1" lang="en-US" altLang="ja-JP" dirty="0">
                          <a:solidFill>
                            <a:schemeClr val="tx1"/>
                          </a:solidFill>
                          <a:latin typeface="+mn-lt"/>
                        </a:rPr>
                        <a:t>27</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solidFill>
                            <a:schemeClr val="tx1"/>
                          </a:solidFill>
                          <a:latin typeface="+mn-lt"/>
                        </a:rPr>
                        <a:t>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1000" b="0" i="0" u="none" strike="noStrike">
                          <a:solidFill>
                            <a:srgbClr val="FF0000"/>
                          </a:solidFill>
                          <a:effectLst/>
                          <a:latin typeface="BIZ UDPゴシック" panose="020B0400000000000000" pitchFamily="50" charset="-128"/>
                          <a:ea typeface="BIZ UDPゴシック" panose="020B04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42980669"/>
                  </a:ext>
                </a:extLst>
              </a:tr>
              <a:tr h="0">
                <a:tc>
                  <a:txBody>
                    <a:bodyPr/>
                    <a:lstStyle/>
                    <a:p>
                      <a:pPr algn="ctr"/>
                      <a:r>
                        <a:rPr kumimoji="1" lang="en-US" altLang="ja-JP" dirty="0">
                          <a:solidFill>
                            <a:schemeClr val="tx1"/>
                          </a:solidFill>
                          <a:latin typeface="+mn-lt"/>
                        </a:rPr>
                        <a:t>28</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zh-TW"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委員会活動③</a:t>
                      </a:r>
                      <a:r>
                        <a:rPr lang="en-US" altLang="zh-TW" sz="1000" b="0" i="0" u="none" strike="noStrike" dirty="0">
                          <a:solidFill>
                            <a:srgbClr val="000000"/>
                          </a:solidFill>
                          <a:effectLst/>
                          <a:latin typeface="BIZ UDPゴシック" panose="020B0400000000000000" pitchFamily="50" charset="-128"/>
                          <a:ea typeface="BIZ UDPゴシック" panose="020B0400000000000000" pitchFamily="50" charset="-128"/>
                        </a:rPr>
                        <a:t>【4</a:t>
                      </a:r>
                      <a:r>
                        <a:rPr lang="zh-TW"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年生</a:t>
                      </a:r>
                      <a:r>
                        <a:rPr lang="en-US" altLang="zh-TW" sz="1000" b="0" i="0" u="none" strike="noStrike" dirty="0">
                          <a:solidFill>
                            <a:srgbClr val="000000"/>
                          </a:solidFill>
                          <a:effectLst/>
                          <a:latin typeface="BIZ UDPゴシック" panose="020B0400000000000000" pitchFamily="50" charset="-128"/>
                          <a:ea typeface="BIZ UDPゴシック" panose="020B0400000000000000" pitchFamily="50" charset="-128"/>
                        </a:rPr>
                        <a:t>5</a:t>
                      </a:r>
                      <a:r>
                        <a:rPr lang="zh-TW" altLang="en-US" sz="1000" b="0" i="0" u="none" strike="noStrike" dirty="0">
                          <a:solidFill>
                            <a:srgbClr val="000000"/>
                          </a:solidFill>
                          <a:effectLst/>
                          <a:latin typeface="BIZ UDPゴシック" panose="020B0400000000000000" pitchFamily="50" charset="-128"/>
                          <a:ea typeface="BIZ UDPゴシック" panose="020B0400000000000000" pitchFamily="50" charset="-128"/>
                        </a:rPr>
                        <a:t>時間授業</a:t>
                      </a:r>
                      <a:r>
                        <a:rPr lang="en-US" altLang="zh-TW" sz="1000" b="0" i="0" u="none" strike="noStrike" dirty="0">
                          <a:solidFill>
                            <a:srgbClr val="000000"/>
                          </a:solidFill>
                          <a:effectLst/>
                          <a:latin typeface="BIZ UDPゴシック" panose="020B0400000000000000" pitchFamily="50" charset="-128"/>
                          <a:ea typeface="BIZ UDPゴシック" panose="020B0400000000000000" pitchFamily="50" charset="-128"/>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135608"/>
                  </a:ext>
                </a:extLst>
              </a:tr>
              <a:tr h="0">
                <a:tc>
                  <a:txBody>
                    <a:bodyPr/>
                    <a:lstStyle/>
                    <a:p>
                      <a:pPr algn="ctr"/>
                      <a:r>
                        <a:rPr kumimoji="1" lang="en-US" altLang="ja-JP" dirty="0">
                          <a:solidFill>
                            <a:schemeClr val="tx1"/>
                          </a:solidFill>
                          <a:latin typeface="+mn-lt"/>
                        </a:rPr>
                        <a:t>29</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dirty="0">
                          <a:solidFill>
                            <a:schemeClr val="tx1"/>
                          </a:solidFill>
                          <a:latin typeface="+mn-lt"/>
                        </a:rPr>
                        <a:t>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200"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buNone/>
                      </a:pPr>
                      <a:r>
                        <a:rPr lang="ja-JP" altLang="en-US" sz="1000" b="0" i="0" u="none" strike="noStrike" dirty="0">
                          <a:solidFill>
                            <a:srgbClr val="FF0000"/>
                          </a:solidFill>
                          <a:effectLst/>
                          <a:latin typeface="BIZ UDPゴシック" panose="020B0400000000000000" pitchFamily="50" charset="-128"/>
                          <a:ea typeface="BIZ UDPゴシック" panose="020B04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buNone/>
                      </a:pPr>
                      <a:r>
                        <a:rPr lang="en-US" altLang="ja-JP" sz="1050" b="0" i="0" u="none" strike="noStrike" dirty="0">
                          <a:solidFill>
                            <a:schemeClr val="tx1"/>
                          </a:solidFill>
                          <a:effectLst/>
                          <a:latin typeface="HGPｺﾞｼｯｸE" panose="020B0900000000000000" pitchFamily="50" charset="-128"/>
                          <a:ea typeface="HGPｺﾞｼｯｸE" panose="020B0900000000000000" pitchFamily="50" charset="-128"/>
                        </a:rPr>
                        <a:t>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11843112"/>
                  </a:ext>
                </a:extLst>
              </a:tr>
              <a:tr h="0">
                <a:tc>
                  <a:txBody>
                    <a:bodyPr/>
                    <a:lstStyle/>
                    <a:p>
                      <a:pPr algn="ctr"/>
                      <a:r>
                        <a:rPr kumimoji="1" lang="en-US" altLang="ja-JP" dirty="0">
                          <a:solidFill>
                            <a:schemeClr val="tx1"/>
                          </a:solidFill>
                          <a:latin typeface="+mn-lt"/>
                        </a:rPr>
                        <a:t>30</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latin typeface="+mn-lt"/>
                        </a:rPr>
                        <a:t>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endParaRPr lang="zh-TW" altLang="en-US" sz="10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r>
                        <a:rPr lang="ja-JP" altLang="en-US" sz="1050" b="0" i="0" u="none" strike="noStrike">
                          <a:solidFill>
                            <a:srgbClr val="7030A0"/>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endParaRPr lang="ja-JP" altLang="en-US" sz="105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endParaRPr lang="ja-JP" altLang="en-US" sz="105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endParaRPr lang="ja-JP" altLang="en-US" sz="105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endParaRPr lang="ja-JP" altLang="en-US" sz="105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endParaRPr lang="ja-JP" altLang="en-US" sz="105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314359321"/>
                  </a:ext>
                </a:extLst>
              </a:tr>
              <a:tr h="0">
                <a:tc>
                  <a:txBody>
                    <a:bodyPr/>
                    <a:lstStyle/>
                    <a:p>
                      <a:pPr algn="ctr"/>
                      <a:r>
                        <a:rPr kumimoji="1" lang="en-US" altLang="ja-JP" dirty="0">
                          <a:solidFill>
                            <a:schemeClr val="tx1"/>
                          </a:solidFill>
                          <a:latin typeface="+mn-lt"/>
                        </a:rPr>
                        <a:t>31</a:t>
                      </a: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latin typeface="+mn-lt"/>
                        </a:rPr>
                        <a:t>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endParaRPr lang="ja-JP" altLang="en-US" sz="800" b="0" i="0" u="none" strike="noStrike" dirty="0">
                        <a:solidFill>
                          <a:srgbClr val="FF0000"/>
                        </a:solidFill>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l" fontAlgn="ctr">
                        <a:buNone/>
                      </a:pPr>
                      <a:r>
                        <a:rPr lang="ja-JP" altLang="en-US" sz="800" b="0" i="0" u="none" strike="noStrike" dirty="0">
                          <a:solidFill>
                            <a:srgbClr val="7030A0"/>
                          </a:solidFill>
                          <a:effectLst/>
                          <a:latin typeface="HGPｺﾞｼｯｸE" panose="020B0900000000000000" pitchFamily="50" charset="-128"/>
                          <a:ea typeface="HGPｺﾞｼｯｸE" panose="020B0900000000000000" pitchFamily="50" charset="-128"/>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244887773"/>
                  </a:ext>
                </a:extLst>
              </a:tr>
            </a:tbl>
          </a:graphicData>
        </a:graphic>
      </p:graphicFrame>
      <p:sp>
        <p:nvSpPr>
          <p:cNvPr id="3" name="星: 5 pt 2">
            <a:extLst>
              <a:ext uri="{FF2B5EF4-FFF2-40B4-BE49-F238E27FC236}">
                <a16:creationId xmlns:a16="http://schemas.microsoft.com/office/drawing/2014/main" id="{279FA09D-8588-97B1-E6AA-D3943BA59843}"/>
              </a:ext>
            </a:extLst>
          </p:cNvPr>
          <p:cNvSpPr/>
          <p:nvPr/>
        </p:nvSpPr>
        <p:spPr>
          <a:xfrm>
            <a:off x="4308845" y="2680130"/>
            <a:ext cx="173027" cy="169064"/>
          </a:xfrm>
          <a:prstGeom prst="star5">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星: 5 pt 3">
            <a:extLst>
              <a:ext uri="{FF2B5EF4-FFF2-40B4-BE49-F238E27FC236}">
                <a16:creationId xmlns:a16="http://schemas.microsoft.com/office/drawing/2014/main" id="{06697A60-F7C8-63B9-5DED-C46998C8350E}"/>
              </a:ext>
            </a:extLst>
          </p:cNvPr>
          <p:cNvSpPr/>
          <p:nvPr/>
        </p:nvSpPr>
        <p:spPr>
          <a:xfrm>
            <a:off x="4308845" y="3877027"/>
            <a:ext cx="173027" cy="169064"/>
          </a:xfrm>
          <a:prstGeom prst="star5">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星: 5 pt 4">
            <a:extLst>
              <a:ext uri="{FF2B5EF4-FFF2-40B4-BE49-F238E27FC236}">
                <a16:creationId xmlns:a16="http://schemas.microsoft.com/office/drawing/2014/main" id="{D29880D4-32F5-24C2-192E-53FE398A11C2}"/>
              </a:ext>
            </a:extLst>
          </p:cNvPr>
          <p:cNvSpPr/>
          <p:nvPr/>
        </p:nvSpPr>
        <p:spPr>
          <a:xfrm>
            <a:off x="4308845" y="4791427"/>
            <a:ext cx="173027" cy="169064"/>
          </a:xfrm>
          <a:prstGeom prst="star5">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星: 5 pt 5">
            <a:extLst>
              <a:ext uri="{FF2B5EF4-FFF2-40B4-BE49-F238E27FC236}">
                <a16:creationId xmlns:a16="http://schemas.microsoft.com/office/drawing/2014/main" id="{929C70AB-B4EA-5574-E399-0BDE282A36EB}"/>
              </a:ext>
            </a:extLst>
          </p:cNvPr>
          <p:cNvSpPr/>
          <p:nvPr/>
        </p:nvSpPr>
        <p:spPr>
          <a:xfrm>
            <a:off x="4308845" y="5973457"/>
            <a:ext cx="173027" cy="169064"/>
          </a:xfrm>
          <a:prstGeom prst="star5">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星: 5 pt 6">
            <a:extLst>
              <a:ext uri="{FF2B5EF4-FFF2-40B4-BE49-F238E27FC236}">
                <a16:creationId xmlns:a16="http://schemas.microsoft.com/office/drawing/2014/main" id="{1846AC76-A8C9-891B-4DF1-2C09E81561F3}"/>
              </a:ext>
            </a:extLst>
          </p:cNvPr>
          <p:cNvSpPr/>
          <p:nvPr/>
        </p:nvSpPr>
        <p:spPr>
          <a:xfrm>
            <a:off x="4308844" y="8107422"/>
            <a:ext cx="173027" cy="169064"/>
          </a:xfrm>
          <a:prstGeom prst="star5">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星: 5 pt 7">
            <a:extLst>
              <a:ext uri="{FF2B5EF4-FFF2-40B4-BE49-F238E27FC236}">
                <a16:creationId xmlns:a16="http://schemas.microsoft.com/office/drawing/2014/main" id="{4E10A668-B221-1A02-E1A2-5731E46260DE}"/>
              </a:ext>
            </a:extLst>
          </p:cNvPr>
          <p:cNvSpPr/>
          <p:nvPr/>
        </p:nvSpPr>
        <p:spPr>
          <a:xfrm>
            <a:off x="4308844" y="8999011"/>
            <a:ext cx="173027" cy="169064"/>
          </a:xfrm>
          <a:prstGeom prst="star5">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968340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06a9654-482a-4912-b782-7cba491beaa9">
      <Terms xmlns="http://schemas.microsoft.com/office/infopath/2007/PartnerControls"/>
    </lcf76f155ced4ddcb4097134ff3c332f>
    <TaxCatchAll xmlns="6f6f7f6f-2969-4193-a773-dc0b40b289ea" xsi:nil="true"/>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96B363276CFDB4284E9A40AC9ECC9E1" ma:contentTypeVersion="19" ma:contentTypeDescription="新しいドキュメントを作成します。" ma:contentTypeScope="" ma:versionID="b426b10f01edba871024e11251e01d50">
  <xsd:schema xmlns:xsd="http://www.w3.org/2001/XMLSchema" xmlns:xs="http://www.w3.org/2001/XMLSchema" xmlns:p="http://schemas.microsoft.com/office/2006/metadata/properties" xmlns:ns1="http://schemas.microsoft.com/sharepoint/v3" xmlns:ns2="206a9654-482a-4912-b782-7cba491beaa9" xmlns:ns3="6f6f7f6f-2969-4193-a773-dc0b40b289ea" targetNamespace="http://schemas.microsoft.com/office/2006/metadata/properties" ma:root="true" ma:fieldsID="bc94f0348579888b97ca20a517213415" ns1:_="" ns2:_="" ns3:_="">
    <xsd:import namespace="http://schemas.microsoft.com/sharepoint/v3"/>
    <xsd:import namespace="206a9654-482a-4912-b782-7cba491beaa9"/>
    <xsd:import namespace="6f6f7f6f-2969-4193-a773-dc0b40b289ea"/>
    <xsd:element name="properties">
      <xsd:complexType>
        <xsd:sequence>
          <xsd:element name="documentManagement">
            <xsd:complexType>
              <xsd:all>
                <xsd:element ref="ns1:_ip_UnifiedCompliancePolicyProperties" minOccurs="0"/>
                <xsd:element ref="ns1:_ip_UnifiedCompliancePolicyUIAction" minOccurs="0"/>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3:TaxCatchAll" minOccurs="0"/>
                <xsd:element ref="ns2:lcf76f155ced4ddcb4097134ff3c332f"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統合コンプライアンス ポリシーのプロパティ" ma:hidden="true" ma:internalName="_ip_UnifiedCompliancePolicyProperties">
      <xsd:simpleType>
        <xsd:restriction base="dms:Note"/>
      </xsd:simpleType>
    </xsd:element>
    <xsd:element name="_ip_UnifiedCompliancePolicyUIAction" ma:index="9" nillable="true" ma:displayName="統合コンプライアンス ポリシーの UI アクション"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06a9654-482a-4912-b782-7cba491beaa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BillingMetadata" ma:index="17" nillable="true" ma:displayName="MediaServiceBillingMetadata" ma:hidden="true" ma:internalName="MediaServiceBillingMetadata" ma:readOnly="true">
      <xsd:simpleType>
        <xsd:restriction base="dms:Note"/>
      </xsd:simpleType>
    </xsd:element>
    <xsd:element name="lcf76f155ced4ddcb4097134ff3c332f" ma:index="20" nillable="true" ma:taxonomy="true" ma:internalName="lcf76f155ced4ddcb4097134ff3c332f" ma:taxonomyFieldName="MediaServiceImageTags" ma:displayName="画像タグ" ma:readOnly="false" ma:fieldId="{5cf76f15-5ced-4ddc-b409-7134ff3c332f}" ma:taxonomyMulti="true" ma:sspId="ea488534-4e09-4783-a290-6e857909235b"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f6f7f6f-2969-4193-a773-dc0b40b289e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2294a508-ab2e-4562-a045-ad9c41bccde1}" ma:internalName="TaxCatchAll" ma:showField="CatchAllData" ma:web="6f6f7f6f-2969-4193-a773-dc0b40b289e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B7EE5F-707A-4C84-86B0-5D66387C0388}">
  <ds:schemaRefs>
    <ds:schemaRef ds:uri="http://schemas.microsoft.com/office/2006/documentManagement/types"/>
    <ds:schemaRef ds:uri="http://purl.org/dc/terms/"/>
    <ds:schemaRef ds:uri="206a9654-482a-4912-b782-7cba491beaa9"/>
    <ds:schemaRef ds:uri="http://schemas.openxmlformats.org/package/2006/metadata/core-properties"/>
    <ds:schemaRef ds:uri="http://purl.org/dc/elements/1.1/"/>
    <ds:schemaRef ds:uri="6f6f7f6f-2969-4193-a773-dc0b40b289ea"/>
    <ds:schemaRef ds:uri="http://purl.org/dc/dcmitype/"/>
    <ds:schemaRef ds:uri="http://schemas.microsoft.com/office/2006/metadata/properties"/>
    <ds:schemaRef ds:uri="http://schemas.microsoft.com/office/infopath/2007/PartnerControls"/>
    <ds:schemaRef ds:uri="http://schemas.microsoft.com/sharepoint/v3"/>
    <ds:schemaRef ds:uri="http://www.w3.org/XML/1998/namespace"/>
  </ds:schemaRefs>
</ds:datastoreItem>
</file>

<file path=customXml/itemProps2.xml><?xml version="1.0" encoding="utf-8"?>
<ds:datastoreItem xmlns:ds="http://schemas.openxmlformats.org/officeDocument/2006/customXml" ds:itemID="{C7D21CAC-BFA6-46EC-9612-D4E59CE094BB}">
  <ds:schemaRefs>
    <ds:schemaRef ds:uri="http://schemas.microsoft.com/sharepoint/v3/contenttype/forms"/>
  </ds:schemaRefs>
</ds:datastoreItem>
</file>

<file path=customXml/itemProps3.xml><?xml version="1.0" encoding="utf-8"?>
<ds:datastoreItem xmlns:ds="http://schemas.openxmlformats.org/officeDocument/2006/customXml" ds:itemID="{1C4B7808-5CA4-424F-8B5F-FFD3175A84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06a9654-482a-4912-b782-7cba491beaa9"/>
    <ds:schemaRef ds:uri="6f6f7f6f-2969-4193-a773-dc0b40b289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Office Theme</Template>
  <TotalTime>15</TotalTime>
  <Words>908</Words>
  <Application>Microsoft Office PowerPoint</Application>
  <PresentationFormat>A4 210 x 297 mm</PresentationFormat>
  <Paragraphs>306</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BIZ UDPゴシック</vt:lpstr>
      <vt:lpstr>HGPｺﾞｼｯｸE</vt:lpstr>
      <vt:lpstr>ＭＳ Ｐゴシック</vt:lpstr>
      <vt:lpstr>ＭＳ 明朝</vt:lpstr>
      <vt:lpstr>游明朝</vt:lpstr>
      <vt:lpstr>Aptos</vt:lpstr>
      <vt:lpstr>Aptos Display</vt:lpstr>
      <vt:lpstr>Arial</vt:lpstr>
      <vt:lpstr>Century</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山下　祐介</dc:creator>
  <cp:lastModifiedBy>菱谷　くるみ</cp:lastModifiedBy>
  <cp:revision>3</cp:revision>
  <cp:lastPrinted>2026-04-16T08:04:24Z</cp:lastPrinted>
  <dcterms:created xsi:type="dcterms:W3CDTF">2026-04-06T06:55:26Z</dcterms:created>
  <dcterms:modified xsi:type="dcterms:W3CDTF">2026-05-04T03:20:31Z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0x010100A96B363276CFDB4284E9A40AC9ECC9E1</vt:lpwstr>
  </property>
  <property fmtid="{D5CDD505-2E9C-101B-9397-08002B2CF9AE}" pid="3" name="MediaServiceImageTags">
    <vt:lpwstr/>
  </property>
</Properties>
</file>